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93" r:id="rId4"/>
    <p:sldId id="436" r:id="rId5"/>
    <p:sldId id="390" r:id="rId6"/>
    <p:sldId id="406" r:id="rId7"/>
    <p:sldId id="428" r:id="rId8"/>
    <p:sldId id="429" r:id="rId9"/>
    <p:sldId id="430" r:id="rId10"/>
    <p:sldId id="431" r:id="rId11"/>
    <p:sldId id="407" r:id="rId12"/>
    <p:sldId id="432" r:id="rId13"/>
    <p:sldId id="408" r:id="rId14"/>
    <p:sldId id="433" r:id="rId15"/>
    <p:sldId id="425" r:id="rId16"/>
    <p:sldId id="434" r:id="rId17"/>
    <p:sldId id="344" r:id="rId18"/>
    <p:sldId id="416" r:id="rId19"/>
    <p:sldId id="258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6"/>
    <a:srgbClr val="00305E"/>
    <a:srgbClr val="2C8DB5"/>
    <a:srgbClr val="DBD9D6"/>
    <a:srgbClr val="65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5337" autoAdjust="0"/>
  </p:normalViewPr>
  <p:slideViewPr>
    <p:cSldViewPr snapToGrid="0">
      <p:cViewPr varScale="1">
        <p:scale>
          <a:sx n="78" d="100"/>
          <a:sy n="78" d="100"/>
        </p:scale>
        <p:origin x="57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74ED7-DA0F-41BB-BC7F-851A3F9008C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57C574-CB36-4E14-80E5-5D71C3FCD563}">
      <dgm:prSet phldrT="[Texto]" custT="1"/>
      <dgm:spPr/>
      <dgm:t>
        <a:bodyPr/>
        <a:lstStyle/>
        <a:p>
          <a:r>
            <a:rPr lang="pt-BR" sz="2500" dirty="0" smtClean="0">
              <a:latin typeface="Century Gothic" pitchFamily="34" charset="0"/>
            </a:rPr>
            <a:t>78 anos</a:t>
          </a:r>
          <a:endParaRPr lang="pt-BR" sz="2500" dirty="0">
            <a:latin typeface="Century Gothic" pitchFamily="34" charset="0"/>
          </a:endParaRPr>
        </a:p>
      </dgm:t>
    </dgm:pt>
    <dgm:pt modelId="{7919BB13-8D41-40F9-81A5-97EF0E2996FA}" type="parTrans" cxnId="{9CF497AF-9CDF-4205-B603-FD39ABEBDE4F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3E3A261B-BDC6-4B83-8371-97BD56848780}" type="sibTrans" cxnId="{9CF497AF-9CDF-4205-B603-FD39ABEBDE4F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BE70FB90-CEB4-4FD7-9CEB-6D649699C690}">
      <dgm:prSet phldrT="[Texto]" custT="1"/>
      <dgm:spPr/>
      <dgm:t>
        <a:bodyPr/>
        <a:lstStyle/>
        <a:p>
          <a:r>
            <a:rPr lang="pt-BR" sz="2500" dirty="0" smtClean="0">
              <a:latin typeface="Century Gothic" pitchFamily="34" charset="0"/>
            </a:rPr>
            <a:t>200 mil associados</a:t>
          </a:r>
          <a:endParaRPr lang="pt-BR" sz="2500" dirty="0">
            <a:latin typeface="Century Gothic" pitchFamily="34" charset="0"/>
          </a:endParaRPr>
        </a:p>
      </dgm:t>
    </dgm:pt>
    <dgm:pt modelId="{6798725B-7FBB-48D2-9E8B-25683306676F}" type="parTrans" cxnId="{D2CA4452-CBE9-4B24-9CC4-489447AA146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7DF306C8-C07F-47E1-8B58-C5E7E7E35AD5}" type="sibTrans" cxnId="{D2CA4452-CBE9-4B24-9CC4-489447AA146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8FBBC89E-46DD-4EFF-829C-CFEBC86EB9D4}">
      <dgm:prSet phldrT="[Texto]" custT="1"/>
      <dgm:spPr/>
      <dgm:t>
        <a:bodyPr/>
        <a:lstStyle/>
        <a:p>
          <a:r>
            <a:rPr lang="pt-BR" sz="2500" dirty="0" smtClean="0">
              <a:latin typeface="Century Gothic" pitchFamily="34" charset="0"/>
            </a:rPr>
            <a:t>+160 países</a:t>
          </a:r>
          <a:endParaRPr lang="pt-BR" sz="2500" dirty="0">
            <a:latin typeface="Century Gothic" pitchFamily="34" charset="0"/>
          </a:endParaRPr>
        </a:p>
      </dgm:t>
    </dgm:pt>
    <dgm:pt modelId="{16452D6C-51A4-4920-8F44-3D23A3B708E1}" type="parTrans" cxnId="{6B09CA48-E884-4135-B7B5-D41C70187B88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4361C1CC-74A9-4C31-9A8A-110EECBDD932}" type="sibTrans" cxnId="{6B09CA48-E884-4135-B7B5-D41C70187B88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7DF1E2A4-22A3-4D05-A7D0-7DF18D650B19}" type="pres">
      <dgm:prSet presAssocID="{7E874ED7-DA0F-41BB-BC7F-851A3F9008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85B1B94-36BE-43CD-9402-CCE1C288DD6F}" type="pres">
      <dgm:prSet presAssocID="{7E874ED7-DA0F-41BB-BC7F-851A3F9008CB}" presName="Name1" presStyleCnt="0"/>
      <dgm:spPr/>
    </dgm:pt>
    <dgm:pt modelId="{4647B6D1-9504-4826-A3A1-48FEA510328B}" type="pres">
      <dgm:prSet presAssocID="{7E874ED7-DA0F-41BB-BC7F-851A3F9008CB}" presName="cycle" presStyleCnt="0"/>
      <dgm:spPr/>
    </dgm:pt>
    <dgm:pt modelId="{783F77F6-C381-4079-B5BB-ECAF30C6CCFD}" type="pres">
      <dgm:prSet presAssocID="{7E874ED7-DA0F-41BB-BC7F-851A3F9008CB}" presName="srcNode" presStyleLbl="node1" presStyleIdx="0" presStyleCnt="3"/>
      <dgm:spPr/>
    </dgm:pt>
    <dgm:pt modelId="{ADA84D36-692E-4CAA-A48D-2F9EBFDC1A7D}" type="pres">
      <dgm:prSet presAssocID="{7E874ED7-DA0F-41BB-BC7F-851A3F9008CB}" presName="conn" presStyleLbl="parChTrans1D2" presStyleIdx="0" presStyleCnt="1"/>
      <dgm:spPr/>
      <dgm:t>
        <a:bodyPr/>
        <a:lstStyle/>
        <a:p>
          <a:endParaRPr lang="pt-BR"/>
        </a:p>
      </dgm:t>
    </dgm:pt>
    <dgm:pt modelId="{046EE341-0AAD-402B-A9C5-07243C9FB56E}" type="pres">
      <dgm:prSet presAssocID="{7E874ED7-DA0F-41BB-BC7F-851A3F9008CB}" presName="extraNode" presStyleLbl="node1" presStyleIdx="0" presStyleCnt="3"/>
      <dgm:spPr/>
    </dgm:pt>
    <dgm:pt modelId="{750261E6-8C9C-4A91-AD00-A310752A8EA2}" type="pres">
      <dgm:prSet presAssocID="{7E874ED7-DA0F-41BB-BC7F-851A3F9008CB}" presName="dstNode" presStyleLbl="node1" presStyleIdx="0" presStyleCnt="3"/>
      <dgm:spPr/>
    </dgm:pt>
    <dgm:pt modelId="{2095D3D8-431B-46E3-854E-B2E0009C1E09}" type="pres">
      <dgm:prSet presAssocID="{1957C574-CB36-4E14-80E5-5D71C3FCD563}" presName="text_1" presStyleLbl="node1" presStyleIdx="0" presStyleCnt="3" custScaleY="605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01BC3C-32C4-4FAF-A3FD-969D7BCFE0AC}" type="pres">
      <dgm:prSet presAssocID="{1957C574-CB36-4E14-80E5-5D71C3FCD563}" presName="accent_1" presStyleCnt="0"/>
      <dgm:spPr/>
    </dgm:pt>
    <dgm:pt modelId="{EB441010-17D3-4E9C-AF56-19890707D82C}" type="pres">
      <dgm:prSet presAssocID="{1957C574-CB36-4E14-80E5-5D71C3FCD563}" presName="accentRepeatNode" presStyleLbl="solidFgAcc1" presStyleIdx="0" presStyleCnt="3"/>
      <dgm:spPr/>
    </dgm:pt>
    <dgm:pt modelId="{7BF29718-6245-43B5-93E9-57802814FCE9}" type="pres">
      <dgm:prSet presAssocID="{BE70FB90-CEB4-4FD7-9CEB-6D649699C690}" presName="text_2" presStyleLbl="node1" presStyleIdx="1" presStyleCnt="3" custScaleY="605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21B611-2F26-4A96-81C5-B1DB5204B7FE}" type="pres">
      <dgm:prSet presAssocID="{BE70FB90-CEB4-4FD7-9CEB-6D649699C690}" presName="accent_2" presStyleCnt="0"/>
      <dgm:spPr/>
    </dgm:pt>
    <dgm:pt modelId="{CDE59FEF-1145-4C40-8260-C4BCC98416C6}" type="pres">
      <dgm:prSet presAssocID="{BE70FB90-CEB4-4FD7-9CEB-6D649699C690}" presName="accentRepeatNode" presStyleLbl="solidFgAcc1" presStyleIdx="1" presStyleCnt="3"/>
      <dgm:spPr/>
    </dgm:pt>
    <dgm:pt modelId="{02B8AF97-0B0E-42F2-9AE7-7C630054868C}" type="pres">
      <dgm:prSet presAssocID="{8FBBC89E-46DD-4EFF-829C-CFEBC86EB9D4}" presName="text_3" presStyleLbl="node1" presStyleIdx="2" presStyleCnt="3" custScaleY="605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3125B8-F9B0-459F-994B-632418C68854}" type="pres">
      <dgm:prSet presAssocID="{8FBBC89E-46DD-4EFF-829C-CFEBC86EB9D4}" presName="accent_3" presStyleCnt="0"/>
      <dgm:spPr/>
    </dgm:pt>
    <dgm:pt modelId="{6263AC9F-8FED-4E89-91CC-6E2F6F39FA63}" type="pres">
      <dgm:prSet presAssocID="{8FBBC89E-46DD-4EFF-829C-CFEBC86EB9D4}" presName="accentRepeatNode" presStyleLbl="solidFgAcc1" presStyleIdx="2" presStyleCnt="3"/>
      <dgm:spPr/>
    </dgm:pt>
  </dgm:ptLst>
  <dgm:cxnLst>
    <dgm:cxn modelId="{DE218698-B8CF-43E6-911C-B5E5F7618BD7}" type="presOf" srcId="{7E874ED7-DA0F-41BB-BC7F-851A3F9008CB}" destId="{7DF1E2A4-22A3-4D05-A7D0-7DF18D650B19}" srcOrd="0" destOrd="0" presId="urn:microsoft.com/office/officeart/2008/layout/VerticalCurvedList"/>
    <dgm:cxn modelId="{6B09CA48-E884-4135-B7B5-D41C70187B88}" srcId="{7E874ED7-DA0F-41BB-BC7F-851A3F9008CB}" destId="{8FBBC89E-46DD-4EFF-829C-CFEBC86EB9D4}" srcOrd="2" destOrd="0" parTransId="{16452D6C-51A4-4920-8F44-3D23A3B708E1}" sibTransId="{4361C1CC-74A9-4C31-9A8A-110EECBDD932}"/>
    <dgm:cxn modelId="{EFA434A8-4398-4D37-AC15-0E808021E4E1}" type="presOf" srcId="{3E3A261B-BDC6-4B83-8371-97BD56848780}" destId="{ADA84D36-692E-4CAA-A48D-2F9EBFDC1A7D}" srcOrd="0" destOrd="0" presId="urn:microsoft.com/office/officeart/2008/layout/VerticalCurvedList"/>
    <dgm:cxn modelId="{D2CA4452-CBE9-4B24-9CC4-489447AA1464}" srcId="{7E874ED7-DA0F-41BB-BC7F-851A3F9008CB}" destId="{BE70FB90-CEB4-4FD7-9CEB-6D649699C690}" srcOrd="1" destOrd="0" parTransId="{6798725B-7FBB-48D2-9E8B-25683306676F}" sibTransId="{7DF306C8-C07F-47E1-8B58-C5E7E7E35AD5}"/>
    <dgm:cxn modelId="{3C241516-96F1-46ED-91FF-53251F153B0B}" type="presOf" srcId="{1957C574-CB36-4E14-80E5-5D71C3FCD563}" destId="{2095D3D8-431B-46E3-854E-B2E0009C1E09}" srcOrd="0" destOrd="0" presId="urn:microsoft.com/office/officeart/2008/layout/VerticalCurvedList"/>
    <dgm:cxn modelId="{9CF497AF-9CDF-4205-B603-FD39ABEBDE4F}" srcId="{7E874ED7-DA0F-41BB-BC7F-851A3F9008CB}" destId="{1957C574-CB36-4E14-80E5-5D71C3FCD563}" srcOrd="0" destOrd="0" parTransId="{7919BB13-8D41-40F9-81A5-97EF0E2996FA}" sibTransId="{3E3A261B-BDC6-4B83-8371-97BD56848780}"/>
    <dgm:cxn modelId="{7D42890D-8FFE-4F92-9045-245DE75D91FA}" type="presOf" srcId="{8FBBC89E-46DD-4EFF-829C-CFEBC86EB9D4}" destId="{02B8AF97-0B0E-42F2-9AE7-7C630054868C}" srcOrd="0" destOrd="0" presId="urn:microsoft.com/office/officeart/2008/layout/VerticalCurvedList"/>
    <dgm:cxn modelId="{56546E0A-49D0-4A64-8DC7-893557566BA2}" type="presOf" srcId="{BE70FB90-CEB4-4FD7-9CEB-6D649699C690}" destId="{7BF29718-6245-43B5-93E9-57802814FCE9}" srcOrd="0" destOrd="0" presId="urn:microsoft.com/office/officeart/2008/layout/VerticalCurvedList"/>
    <dgm:cxn modelId="{10CDF5A8-779C-4810-9FCB-72E8D41E2216}" type="presParOf" srcId="{7DF1E2A4-22A3-4D05-A7D0-7DF18D650B19}" destId="{885B1B94-36BE-43CD-9402-CCE1C288DD6F}" srcOrd="0" destOrd="0" presId="urn:microsoft.com/office/officeart/2008/layout/VerticalCurvedList"/>
    <dgm:cxn modelId="{A38505BC-DDA0-4FF7-B3CD-08ECA41177FE}" type="presParOf" srcId="{885B1B94-36BE-43CD-9402-CCE1C288DD6F}" destId="{4647B6D1-9504-4826-A3A1-48FEA510328B}" srcOrd="0" destOrd="0" presId="urn:microsoft.com/office/officeart/2008/layout/VerticalCurvedList"/>
    <dgm:cxn modelId="{D57FE0C0-8B12-4A74-8E58-43952029C7F4}" type="presParOf" srcId="{4647B6D1-9504-4826-A3A1-48FEA510328B}" destId="{783F77F6-C381-4079-B5BB-ECAF30C6CCFD}" srcOrd="0" destOrd="0" presId="urn:microsoft.com/office/officeart/2008/layout/VerticalCurvedList"/>
    <dgm:cxn modelId="{1A87CF54-C9D7-4847-A95E-2C204111A18F}" type="presParOf" srcId="{4647B6D1-9504-4826-A3A1-48FEA510328B}" destId="{ADA84D36-692E-4CAA-A48D-2F9EBFDC1A7D}" srcOrd="1" destOrd="0" presId="urn:microsoft.com/office/officeart/2008/layout/VerticalCurvedList"/>
    <dgm:cxn modelId="{4108AE3A-04E6-4A26-9CC3-F2DAED124C1D}" type="presParOf" srcId="{4647B6D1-9504-4826-A3A1-48FEA510328B}" destId="{046EE341-0AAD-402B-A9C5-07243C9FB56E}" srcOrd="2" destOrd="0" presId="urn:microsoft.com/office/officeart/2008/layout/VerticalCurvedList"/>
    <dgm:cxn modelId="{FD1FF29E-E258-4892-A760-AEA038D2BF54}" type="presParOf" srcId="{4647B6D1-9504-4826-A3A1-48FEA510328B}" destId="{750261E6-8C9C-4A91-AD00-A310752A8EA2}" srcOrd="3" destOrd="0" presId="urn:microsoft.com/office/officeart/2008/layout/VerticalCurvedList"/>
    <dgm:cxn modelId="{DC4F90A3-3B08-46A1-BB7B-F31997D1E372}" type="presParOf" srcId="{885B1B94-36BE-43CD-9402-CCE1C288DD6F}" destId="{2095D3D8-431B-46E3-854E-B2E0009C1E09}" srcOrd="1" destOrd="0" presId="urn:microsoft.com/office/officeart/2008/layout/VerticalCurvedList"/>
    <dgm:cxn modelId="{E75D673C-495A-479E-B69E-128D64D8E989}" type="presParOf" srcId="{885B1B94-36BE-43CD-9402-CCE1C288DD6F}" destId="{6401BC3C-32C4-4FAF-A3FD-969D7BCFE0AC}" srcOrd="2" destOrd="0" presId="urn:microsoft.com/office/officeart/2008/layout/VerticalCurvedList"/>
    <dgm:cxn modelId="{501140CE-4E4F-490C-9D4B-3A21C06469F4}" type="presParOf" srcId="{6401BC3C-32C4-4FAF-A3FD-969D7BCFE0AC}" destId="{EB441010-17D3-4E9C-AF56-19890707D82C}" srcOrd="0" destOrd="0" presId="urn:microsoft.com/office/officeart/2008/layout/VerticalCurvedList"/>
    <dgm:cxn modelId="{6FCA80F8-D717-4C40-993B-DA0EDEDD58F3}" type="presParOf" srcId="{885B1B94-36BE-43CD-9402-CCE1C288DD6F}" destId="{7BF29718-6245-43B5-93E9-57802814FCE9}" srcOrd="3" destOrd="0" presId="urn:microsoft.com/office/officeart/2008/layout/VerticalCurvedList"/>
    <dgm:cxn modelId="{30A7061B-396B-4F4E-B164-285E892E76D6}" type="presParOf" srcId="{885B1B94-36BE-43CD-9402-CCE1C288DD6F}" destId="{7121B611-2F26-4A96-81C5-B1DB5204B7FE}" srcOrd="4" destOrd="0" presId="urn:microsoft.com/office/officeart/2008/layout/VerticalCurvedList"/>
    <dgm:cxn modelId="{70CC24E7-3BFC-4CC4-AE92-9AD5755D2057}" type="presParOf" srcId="{7121B611-2F26-4A96-81C5-B1DB5204B7FE}" destId="{CDE59FEF-1145-4C40-8260-C4BCC98416C6}" srcOrd="0" destOrd="0" presId="urn:microsoft.com/office/officeart/2008/layout/VerticalCurvedList"/>
    <dgm:cxn modelId="{9783A8FC-72FC-4164-B26F-368E2ECFD513}" type="presParOf" srcId="{885B1B94-36BE-43CD-9402-CCE1C288DD6F}" destId="{02B8AF97-0B0E-42F2-9AE7-7C630054868C}" srcOrd="5" destOrd="0" presId="urn:microsoft.com/office/officeart/2008/layout/VerticalCurvedList"/>
    <dgm:cxn modelId="{E9D659FE-2CFE-41E5-93C9-AADE9FFC5163}" type="presParOf" srcId="{885B1B94-36BE-43CD-9402-CCE1C288DD6F}" destId="{4F3125B8-F9B0-459F-994B-632418C68854}" srcOrd="6" destOrd="0" presId="urn:microsoft.com/office/officeart/2008/layout/VerticalCurvedList"/>
    <dgm:cxn modelId="{27622E08-59B3-4F58-A3CB-AD019DB217D1}" type="presParOf" srcId="{4F3125B8-F9B0-459F-994B-632418C68854}" destId="{6263AC9F-8FED-4E89-91CC-6E2F6F39FA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74ED7-DA0F-41BB-BC7F-851A3F9008C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57C574-CB36-4E14-80E5-5D71C3FCD563}">
      <dgm:prSet phldrT="[Texto]" custT="1"/>
      <dgm:spPr/>
      <dgm:t>
        <a:bodyPr/>
        <a:lstStyle/>
        <a:p>
          <a:r>
            <a:rPr lang="pt-BR" sz="2500" dirty="0" smtClean="0">
              <a:latin typeface="Century Gothic" pitchFamily="34" charset="0"/>
            </a:rPr>
            <a:t>59 anos</a:t>
          </a:r>
          <a:endParaRPr lang="pt-BR" sz="2500" dirty="0">
            <a:latin typeface="Century Gothic" pitchFamily="34" charset="0"/>
          </a:endParaRPr>
        </a:p>
      </dgm:t>
    </dgm:pt>
    <dgm:pt modelId="{7919BB13-8D41-40F9-81A5-97EF0E2996FA}" type="parTrans" cxnId="{9CF497AF-9CDF-4205-B603-FD39ABEBDE4F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3E3A261B-BDC6-4B83-8371-97BD56848780}" type="sibTrans" cxnId="{9CF497AF-9CDF-4205-B603-FD39ABEBDE4F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BE70FB90-CEB4-4FD7-9CEB-6D649699C690}">
      <dgm:prSet phldrT="[Texto]" custT="1"/>
      <dgm:spPr/>
      <dgm:t>
        <a:bodyPr/>
        <a:lstStyle/>
        <a:p>
          <a:r>
            <a:rPr lang="pt-BR" sz="2500" dirty="0" smtClean="0">
              <a:latin typeface="Century Gothic" pitchFamily="34" charset="0"/>
            </a:rPr>
            <a:t>5 mil associados</a:t>
          </a:r>
          <a:endParaRPr lang="pt-BR" sz="2500" dirty="0">
            <a:latin typeface="Century Gothic" pitchFamily="34" charset="0"/>
          </a:endParaRPr>
        </a:p>
      </dgm:t>
    </dgm:pt>
    <dgm:pt modelId="{6798725B-7FBB-48D2-9E8B-25683306676F}" type="parTrans" cxnId="{D2CA4452-CBE9-4B24-9CC4-489447AA146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7DF306C8-C07F-47E1-8B58-C5E7E7E35AD5}" type="sibTrans" cxnId="{D2CA4452-CBE9-4B24-9CC4-489447AA146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7DF1E2A4-22A3-4D05-A7D0-7DF18D650B19}" type="pres">
      <dgm:prSet presAssocID="{7E874ED7-DA0F-41BB-BC7F-851A3F9008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85B1B94-36BE-43CD-9402-CCE1C288DD6F}" type="pres">
      <dgm:prSet presAssocID="{7E874ED7-DA0F-41BB-BC7F-851A3F9008CB}" presName="Name1" presStyleCnt="0"/>
      <dgm:spPr/>
    </dgm:pt>
    <dgm:pt modelId="{4647B6D1-9504-4826-A3A1-48FEA510328B}" type="pres">
      <dgm:prSet presAssocID="{7E874ED7-DA0F-41BB-BC7F-851A3F9008CB}" presName="cycle" presStyleCnt="0"/>
      <dgm:spPr/>
    </dgm:pt>
    <dgm:pt modelId="{783F77F6-C381-4079-B5BB-ECAF30C6CCFD}" type="pres">
      <dgm:prSet presAssocID="{7E874ED7-DA0F-41BB-BC7F-851A3F9008CB}" presName="srcNode" presStyleLbl="node1" presStyleIdx="0" presStyleCnt="2"/>
      <dgm:spPr/>
    </dgm:pt>
    <dgm:pt modelId="{ADA84D36-692E-4CAA-A48D-2F9EBFDC1A7D}" type="pres">
      <dgm:prSet presAssocID="{7E874ED7-DA0F-41BB-BC7F-851A3F9008CB}" presName="conn" presStyleLbl="parChTrans1D2" presStyleIdx="0" presStyleCnt="1"/>
      <dgm:spPr/>
      <dgm:t>
        <a:bodyPr/>
        <a:lstStyle/>
        <a:p>
          <a:endParaRPr lang="pt-BR"/>
        </a:p>
      </dgm:t>
    </dgm:pt>
    <dgm:pt modelId="{046EE341-0AAD-402B-A9C5-07243C9FB56E}" type="pres">
      <dgm:prSet presAssocID="{7E874ED7-DA0F-41BB-BC7F-851A3F9008CB}" presName="extraNode" presStyleLbl="node1" presStyleIdx="0" presStyleCnt="2"/>
      <dgm:spPr/>
    </dgm:pt>
    <dgm:pt modelId="{750261E6-8C9C-4A91-AD00-A310752A8EA2}" type="pres">
      <dgm:prSet presAssocID="{7E874ED7-DA0F-41BB-BC7F-851A3F9008CB}" presName="dstNode" presStyleLbl="node1" presStyleIdx="0" presStyleCnt="2"/>
      <dgm:spPr/>
    </dgm:pt>
    <dgm:pt modelId="{2095D3D8-431B-46E3-854E-B2E0009C1E09}" type="pres">
      <dgm:prSet presAssocID="{1957C574-CB36-4E14-80E5-5D71C3FCD563}" presName="text_1" presStyleLbl="node1" presStyleIdx="0" presStyleCnt="2" custScaleY="605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01BC3C-32C4-4FAF-A3FD-969D7BCFE0AC}" type="pres">
      <dgm:prSet presAssocID="{1957C574-CB36-4E14-80E5-5D71C3FCD563}" presName="accent_1" presStyleCnt="0"/>
      <dgm:spPr/>
    </dgm:pt>
    <dgm:pt modelId="{EB441010-17D3-4E9C-AF56-19890707D82C}" type="pres">
      <dgm:prSet presAssocID="{1957C574-CB36-4E14-80E5-5D71C3FCD563}" presName="accentRepeatNode" presStyleLbl="solidFgAcc1" presStyleIdx="0" presStyleCnt="2"/>
      <dgm:spPr/>
    </dgm:pt>
    <dgm:pt modelId="{7BF29718-6245-43B5-93E9-57802814FCE9}" type="pres">
      <dgm:prSet presAssocID="{BE70FB90-CEB4-4FD7-9CEB-6D649699C690}" presName="text_2" presStyleLbl="node1" presStyleIdx="1" presStyleCnt="2" custScaleY="605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21B611-2F26-4A96-81C5-B1DB5204B7FE}" type="pres">
      <dgm:prSet presAssocID="{BE70FB90-CEB4-4FD7-9CEB-6D649699C690}" presName="accent_2" presStyleCnt="0"/>
      <dgm:spPr/>
    </dgm:pt>
    <dgm:pt modelId="{CDE59FEF-1145-4C40-8260-C4BCC98416C6}" type="pres">
      <dgm:prSet presAssocID="{BE70FB90-CEB4-4FD7-9CEB-6D649699C690}" presName="accentRepeatNode" presStyleLbl="solidFgAcc1" presStyleIdx="1" presStyleCnt="2"/>
      <dgm:spPr/>
    </dgm:pt>
  </dgm:ptLst>
  <dgm:cxnLst>
    <dgm:cxn modelId="{E27D6B19-78FE-40AE-A502-A12B8C5168A5}" type="presOf" srcId="{3E3A261B-BDC6-4B83-8371-97BD56848780}" destId="{ADA84D36-692E-4CAA-A48D-2F9EBFDC1A7D}" srcOrd="0" destOrd="0" presId="urn:microsoft.com/office/officeart/2008/layout/VerticalCurvedList"/>
    <dgm:cxn modelId="{D2CA4452-CBE9-4B24-9CC4-489447AA1464}" srcId="{7E874ED7-DA0F-41BB-BC7F-851A3F9008CB}" destId="{BE70FB90-CEB4-4FD7-9CEB-6D649699C690}" srcOrd="1" destOrd="0" parTransId="{6798725B-7FBB-48D2-9E8B-25683306676F}" sibTransId="{7DF306C8-C07F-47E1-8B58-C5E7E7E35AD5}"/>
    <dgm:cxn modelId="{E38D3C43-7FCA-4C31-9393-4F10EDF82167}" type="presOf" srcId="{7E874ED7-DA0F-41BB-BC7F-851A3F9008CB}" destId="{7DF1E2A4-22A3-4D05-A7D0-7DF18D650B19}" srcOrd="0" destOrd="0" presId="urn:microsoft.com/office/officeart/2008/layout/VerticalCurvedList"/>
    <dgm:cxn modelId="{07E6543D-52D2-4AEC-A380-D5214F454D0F}" type="presOf" srcId="{BE70FB90-CEB4-4FD7-9CEB-6D649699C690}" destId="{7BF29718-6245-43B5-93E9-57802814FCE9}" srcOrd="0" destOrd="0" presId="urn:microsoft.com/office/officeart/2008/layout/VerticalCurvedList"/>
    <dgm:cxn modelId="{0B76C3EA-1F9C-409A-A10A-806C9248F903}" type="presOf" srcId="{1957C574-CB36-4E14-80E5-5D71C3FCD563}" destId="{2095D3D8-431B-46E3-854E-B2E0009C1E09}" srcOrd="0" destOrd="0" presId="urn:microsoft.com/office/officeart/2008/layout/VerticalCurvedList"/>
    <dgm:cxn modelId="{9CF497AF-9CDF-4205-B603-FD39ABEBDE4F}" srcId="{7E874ED7-DA0F-41BB-BC7F-851A3F9008CB}" destId="{1957C574-CB36-4E14-80E5-5D71C3FCD563}" srcOrd="0" destOrd="0" parTransId="{7919BB13-8D41-40F9-81A5-97EF0E2996FA}" sibTransId="{3E3A261B-BDC6-4B83-8371-97BD56848780}"/>
    <dgm:cxn modelId="{72DDDD78-623B-4034-95CA-597597761DDF}" type="presParOf" srcId="{7DF1E2A4-22A3-4D05-A7D0-7DF18D650B19}" destId="{885B1B94-36BE-43CD-9402-CCE1C288DD6F}" srcOrd="0" destOrd="0" presId="urn:microsoft.com/office/officeart/2008/layout/VerticalCurvedList"/>
    <dgm:cxn modelId="{9AD9ECF2-2741-4CAD-8F4B-1DADF38147C0}" type="presParOf" srcId="{885B1B94-36BE-43CD-9402-CCE1C288DD6F}" destId="{4647B6D1-9504-4826-A3A1-48FEA510328B}" srcOrd="0" destOrd="0" presId="urn:microsoft.com/office/officeart/2008/layout/VerticalCurvedList"/>
    <dgm:cxn modelId="{70D9F83B-6260-4E0E-8986-510CB14E775D}" type="presParOf" srcId="{4647B6D1-9504-4826-A3A1-48FEA510328B}" destId="{783F77F6-C381-4079-B5BB-ECAF30C6CCFD}" srcOrd="0" destOrd="0" presId="urn:microsoft.com/office/officeart/2008/layout/VerticalCurvedList"/>
    <dgm:cxn modelId="{9E887206-645F-4FEC-96CE-B205E2767C95}" type="presParOf" srcId="{4647B6D1-9504-4826-A3A1-48FEA510328B}" destId="{ADA84D36-692E-4CAA-A48D-2F9EBFDC1A7D}" srcOrd="1" destOrd="0" presId="urn:microsoft.com/office/officeart/2008/layout/VerticalCurvedList"/>
    <dgm:cxn modelId="{239045C3-881E-4A3A-8CF4-E99F1F224D1F}" type="presParOf" srcId="{4647B6D1-9504-4826-A3A1-48FEA510328B}" destId="{046EE341-0AAD-402B-A9C5-07243C9FB56E}" srcOrd="2" destOrd="0" presId="urn:microsoft.com/office/officeart/2008/layout/VerticalCurvedList"/>
    <dgm:cxn modelId="{253A4449-CE3B-4F93-9507-CB70B9D5DD5E}" type="presParOf" srcId="{4647B6D1-9504-4826-A3A1-48FEA510328B}" destId="{750261E6-8C9C-4A91-AD00-A310752A8EA2}" srcOrd="3" destOrd="0" presId="urn:microsoft.com/office/officeart/2008/layout/VerticalCurvedList"/>
    <dgm:cxn modelId="{64C2CCE7-8166-4DF4-AD16-07A41EAD48DB}" type="presParOf" srcId="{885B1B94-36BE-43CD-9402-CCE1C288DD6F}" destId="{2095D3D8-431B-46E3-854E-B2E0009C1E09}" srcOrd="1" destOrd="0" presId="urn:microsoft.com/office/officeart/2008/layout/VerticalCurvedList"/>
    <dgm:cxn modelId="{FE5E308B-7FA4-42D4-9483-50166B6CCABD}" type="presParOf" srcId="{885B1B94-36BE-43CD-9402-CCE1C288DD6F}" destId="{6401BC3C-32C4-4FAF-A3FD-969D7BCFE0AC}" srcOrd="2" destOrd="0" presId="urn:microsoft.com/office/officeart/2008/layout/VerticalCurvedList"/>
    <dgm:cxn modelId="{FAB38D11-EFC1-47BD-A1AE-05928A86D698}" type="presParOf" srcId="{6401BC3C-32C4-4FAF-A3FD-969D7BCFE0AC}" destId="{EB441010-17D3-4E9C-AF56-19890707D82C}" srcOrd="0" destOrd="0" presId="urn:microsoft.com/office/officeart/2008/layout/VerticalCurvedList"/>
    <dgm:cxn modelId="{CEE72247-B6B3-47BD-8E6E-0E4909140195}" type="presParOf" srcId="{885B1B94-36BE-43CD-9402-CCE1C288DD6F}" destId="{7BF29718-6245-43B5-93E9-57802814FCE9}" srcOrd="3" destOrd="0" presId="urn:microsoft.com/office/officeart/2008/layout/VerticalCurvedList"/>
    <dgm:cxn modelId="{8BE9C1BA-CBBA-4BB1-87C1-6A7BEBDF72EE}" type="presParOf" srcId="{885B1B94-36BE-43CD-9402-CCE1C288DD6F}" destId="{7121B611-2F26-4A96-81C5-B1DB5204B7FE}" srcOrd="4" destOrd="0" presId="urn:microsoft.com/office/officeart/2008/layout/VerticalCurvedList"/>
    <dgm:cxn modelId="{CB0DACB8-2BBA-417A-8399-CA9007834298}" type="presParOf" srcId="{7121B611-2F26-4A96-81C5-B1DB5204B7FE}" destId="{CDE59FEF-1145-4C40-8260-C4BCC98416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D74F5-3A08-498D-93EA-83CBAFF309D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19CFCD5-FBA4-4774-9D23-D5A88590473C}">
      <dgm:prSet phldrT="[Texto]" custT="1"/>
      <dgm:spPr/>
      <dgm:t>
        <a:bodyPr/>
        <a:lstStyle/>
        <a:p>
          <a:r>
            <a:rPr lang="pt-BR" sz="1700" dirty="0" smtClean="0">
              <a:latin typeface="Century Gothic" panose="020B0502020202020204" pitchFamily="34" charset="0"/>
            </a:rPr>
            <a:t>Políticas de decisões e responsabilidades</a:t>
          </a:r>
          <a:endParaRPr lang="pt-BR" sz="1700" dirty="0">
            <a:latin typeface="Century Gothic" panose="020B0502020202020204" pitchFamily="34" charset="0"/>
          </a:endParaRPr>
        </a:p>
      </dgm:t>
    </dgm:pt>
    <dgm:pt modelId="{B346653C-1AC5-47EB-A3BC-E314E89150A2}" type="parTrans" cxnId="{4C53FB55-1450-425C-A3CD-535D24BD5B5D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85E4A6A9-C381-4CBB-8ABB-31E772CF782C}" type="sibTrans" cxnId="{4C53FB55-1450-425C-A3CD-535D24BD5B5D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86EBEA64-0326-416D-A9D0-93AC14690F95}">
      <dgm:prSet phldrT="[Texto]" custT="1"/>
      <dgm:spPr/>
      <dgm:t>
        <a:bodyPr/>
        <a:lstStyle/>
        <a:p>
          <a:r>
            <a:rPr lang="pt-BR" sz="1700" dirty="0" smtClean="0">
              <a:latin typeface="Century Gothic" panose="020B0502020202020204" pitchFamily="34" charset="0"/>
            </a:rPr>
            <a:t>Qualificação da alta gestão</a:t>
          </a:r>
          <a:endParaRPr lang="pt-BR" sz="1700" dirty="0">
            <a:latin typeface="Century Gothic" panose="020B0502020202020204" pitchFamily="34" charset="0"/>
          </a:endParaRPr>
        </a:p>
      </dgm:t>
    </dgm:pt>
    <dgm:pt modelId="{1FE69796-E25E-42F3-898D-B8B358A11F7D}" type="parTrans" cxnId="{F0EC5D75-0A02-45D2-8F22-C3338FF76D0E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FB3BCB2C-4CE2-44CA-A053-D7069A44EFA6}" type="sibTrans" cxnId="{F0EC5D75-0A02-45D2-8F22-C3338FF76D0E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03F6EEE2-49EC-428F-89A0-814B1F744610}">
      <dgm:prSet phldrT="[Texto]" custT="1"/>
      <dgm:spPr/>
      <dgm:t>
        <a:bodyPr/>
        <a:lstStyle/>
        <a:p>
          <a:r>
            <a:rPr lang="pt-BR" sz="1700" dirty="0" smtClean="0">
              <a:latin typeface="Century Gothic" panose="020B0502020202020204" pitchFamily="34" charset="0"/>
            </a:rPr>
            <a:t>Prestação de contas e transparência</a:t>
          </a:r>
          <a:endParaRPr lang="pt-BR" sz="1700" dirty="0">
            <a:latin typeface="Century Gothic" panose="020B0502020202020204" pitchFamily="34" charset="0"/>
          </a:endParaRPr>
        </a:p>
      </dgm:t>
    </dgm:pt>
    <dgm:pt modelId="{08E6EABE-4D23-4564-AB63-65CFE0B015E3}" type="parTrans" cxnId="{DEED2D90-3166-4BDD-9C41-159B31E07E97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FEB84472-E1AB-428E-93CE-04B113510040}" type="sibTrans" cxnId="{DEED2D90-3166-4BDD-9C41-159B31E07E97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FF7970F2-360F-40AF-A43E-F75E0E2D6ED9}" type="pres">
      <dgm:prSet presAssocID="{621D74F5-3A08-498D-93EA-83CBAFF309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097B12-5523-4A63-8F18-EDC2786CF954}" type="pres">
      <dgm:prSet presAssocID="{819CFCD5-FBA4-4774-9D23-D5A88590473C}" presName="composite" presStyleCnt="0"/>
      <dgm:spPr/>
    </dgm:pt>
    <dgm:pt modelId="{99F2EF27-01C2-41A6-8D46-F553CCF38AE3}" type="pres">
      <dgm:prSet presAssocID="{819CFCD5-FBA4-4774-9D23-D5A88590473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F19954-272E-492B-A844-1A7022A2D3AC}" type="pres">
      <dgm:prSet presAssocID="{819CFCD5-FBA4-4774-9D23-D5A88590473C}" presName="rect2" presStyleLbl="fgImgPlace1" presStyleIdx="0" presStyleCnt="3"/>
      <dgm:spPr>
        <a:solidFill>
          <a:schemeClr val="accent4">
            <a:lumMod val="40000"/>
            <a:lumOff val="60000"/>
          </a:schemeClr>
        </a:solidFill>
      </dgm:spPr>
    </dgm:pt>
    <dgm:pt modelId="{DCD13F3F-790F-4FCF-A357-27B5F4F99B19}" type="pres">
      <dgm:prSet presAssocID="{85E4A6A9-C381-4CBB-8ABB-31E772CF782C}" presName="sibTrans" presStyleCnt="0"/>
      <dgm:spPr/>
    </dgm:pt>
    <dgm:pt modelId="{75C2FB2E-C267-4657-99A2-35389668B2C0}" type="pres">
      <dgm:prSet presAssocID="{86EBEA64-0326-416D-A9D0-93AC14690F95}" presName="composite" presStyleCnt="0"/>
      <dgm:spPr/>
    </dgm:pt>
    <dgm:pt modelId="{258C52B7-80C6-4E6B-BF28-60590FC0D689}" type="pres">
      <dgm:prSet presAssocID="{86EBEA64-0326-416D-A9D0-93AC14690F9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21B358-BBB5-4FA2-BA57-AABE3DA690CE}" type="pres">
      <dgm:prSet presAssocID="{86EBEA64-0326-416D-A9D0-93AC14690F95}" presName="rect2" presStyleLbl="fgImgPlace1" presStyleIdx="1" presStyleCnt="3"/>
      <dgm:spPr>
        <a:solidFill>
          <a:schemeClr val="accent4">
            <a:lumMod val="40000"/>
            <a:lumOff val="60000"/>
          </a:schemeClr>
        </a:solidFill>
      </dgm:spPr>
    </dgm:pt>
    <dgm:pt modelId="{C07B3144-C34D-4170-AC33-F7520660FDFE}" type="pres">
      <dgm:prSet presAssocID="{FB3BCB2C-4CE2-44CA-A053-D7069A44EFA6}" presName="sibTrans" presStyleCnt="0"/>
      <dgm:spPr/>
    </dgm:pt>
    <dgm:pt modelId="{6F778871-9B62-44AE-ABEE-B2C36269760D}" type="pres">
      <dgm:prSet presAssocID="{03F6EEE2-49EC-428F-89A0-814B1F744610}" presName="composite" presStyleCnt="0"/>
      <dgm:spPr/>
    </dgm:pt>
    <dgm:pt modelId="{7B97788F-4766-4523-B1FB-7599B179E1FD}" type="pres">
      <dgm:prSet presAssocID="{03F6EEE2-49EC-428F-89A0-814B1F744610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2C0FE7-FD32-4CF5-96DD-32C1F43C7F92}" type="pres">
      <dgm:prSet presAssocID="{03F6EEE2-49EC-428F-89A0-814B1F744610}" presName="rect2" presStyleLbl="fgImgPlace1" presStyleIdx="2" presStyleCnt="3"/>
      <dgm:spPr>
        <a:solidFill>
          <a:schemeClr val="accent4">
            <a:lumMod val="40000"/>
            <a:lumOff val="60000"/>
          </a:schemeClr>
        </a:solidFill>
      </dgm:spPr>
    </dgm:pt>
  </dgm:ptLst>
  <dgm:cxnLst>
    <dgm:cxn modelId="{DEED2D90-3166-4BDD-9C41-159B31E07E97}" srcId="{621D74F5-3A08-498D-93EA-83CBAFF309D5}" destId="{03F6EEE2-49EC-428F-89A0-814B1F744610}" srcOrd="2" destOrd="0" parTransId="{08E6EABE-4D23-4564-AB63-65CFE0B015E3}" sibTransId="{FEB84472-E1AB-428E-93CE-04B113510040}"/>
    <dgm:cxn modelId="{58B1AEAE-30EE-468B-9E93-4642955BECB7}" type="presOf" srcId="{86EBEA64-0326-416D-A9D0-93AC14690F95}" destId="{258C52B7-80C6-4E6B-BF28-60590FC0D689}" srcOrd="0" destOrd="0" presId="urn:microsoft.com/office/officeart/2008/layout/PictureStrips"/>
    <dgm:cxn modelId="{C5071C9D-D5C9-46D2-9BCF-5B64638CE8D2}" type="presOf" srcId="{621D74F5-3A08-498D-93EA-83CBAFF309D5}" destId="{FF7970F2-360F-40AF-A43E-F75E0E2D6ED9}" srcOrd="0" destOrd="0" presId="urn:microsoft.com/office/officeart/2008/layout/PictureStrips"/>
    <dgm:cxn modelId="{5C0794A2-E1BE-49F5-ABCF-9D289B7D9D11}" type="presOf" srcId="{819CFCD5-FBA4-4774-9D23-D5A88590473C}" destId="{99F2EF27-01C2-41A6-8D46-F553CCF38AE3}" srcOrd="0" destOrd="0" presId="urn:microsoft.com/office/officeart/2008/layout/PictureStrips"/>
    <dgm:cxn modelId="{460B7023-03CE-4A72-B2A0-E98EAB8D3747}" type="presOf" srcId="{03F6EEE2-49EC-428F-89A0-814B1F744610}" destId="{7B97788F-4766-4523-B1FB-7599B179E1FD}" srcOrd="0" destOrd="0" presId="urn:microsoft.com/office/officeart/2008/layout/PictureStrips"/>
    <dgm:cxn modelId="{F0EC5D75-0A02-45D2-8F22-C3338FF76D0E}" srcId="{621D74F5-3A08-498D-93EA-83CBAFF309D5}" destId="{86EBEA64-0326-416D-A9D0-93AC14690F95}" srcOrd="1" destOrd="0" parTransId="{1FE69796-E25E-42F3-898D-B8B358A11F7D}" sibTransId="{FB3BCB2C-4CE2-44CA-A053-D7069A44EFA6}"/>
    <dgm:cxn modelId="{4C53FB55-1450-425C-A3CD-535D24BD5B5D}" srcId="{621D74F5-3A08-498D-93EA-83CBAFF309D5}" destId="{819CFCD5-FBA4-4774-9D23-D5A88590473C}" srcOrd="0" destOrd="0" parTransId="{B346653C-1AC5-47EB-A3BC-E314E89150A2}" sibTransId="{85E4A6A9-C381-4CBB-8ABB-31E772CF782C}"/>
    <dgm:cxn modelId="{7CD2FF65-2CA4-45CC-8616-D3EB12A4D8EE}" type="presParOf" srcId="{FF7970F2-360F-40AF-A43E-F75E0E2D6ED9}" destId="{7F097B12-5523-4A63-8F18-EDC2786CF954}" srcOrd="0" destOrd="0" presId="urn:microsoft.com/office/officeart/2008/layout/PictureStrips"/>
    <dgm:cxn modelId="{D0ADB348-F186-4FBF-9716-708624BA5F40}" type="presParOf" srcId="{7F097B12-5523-4A63-8F18-EDC2786CF954}" destId="{99F2EF27-01C2-41A6-8D46-F553CCF38AE3}" srcOrd="0" destOrd="0" presId="urn:microsoft.com/office/officeart/2008/layout/PictureStrips"/>
    <dgm:cxn modelId="{09308CED-CB40-4D9B-A459-3181BF0AE3D1}" type="presParOf" srcId="{7F097B12-5523-4A63-8F18-EDC2786CF954}" destId="{A3F19954-272E-492B-A844-1A7022A2D3AC}" srcOrd="1" destOrd="0" presId="urn:microsoft.com/office/officeart/2008/layout/PictureStrips"/>
    <dgm:cxn modelId="{9D139946-335C-4F79-854C-71AF0C49F6C4}" type="presParOf" srcId="{FF7970F2-360F-40AF-A43E-F75E0E2D6ED9}" destId="{DCD13F3F-790F-4FCF-A357-27B5F4F99B19}" srcOrd="1" destOrd="0" presId="urn:microsoft.com/office/officeart/2008/layout/PictureStrips"/>
    <dgm:cxn modelId="{247FAF1A-D5D2-4AC4-BA9E-661989EA85A8}" type="presParOf" srcId="{FF7970F2-360F-40AF-A43E-F75E0E2D6ED9}" destId="{75C2FB2E-C267-4657-99A2-35389668B2C0}" srcOrd="2" destOrd="0" presId="urn:microsoft.com/office/officeart/2008/layout/PictureStrips"/>
    <dgm:cxn modelId="{9856D5C5-D2E6-44E9-96C3-F3EAB656E3C7}" type="presParOf" srcId="{75C2FB2E-C267-4657-99A2-35389668B2C0}" destId="{258C52B7-80C6-4E6B-BF28-60590FC0D689}" srcOrd="0" destOrd="0" presId="urn:microsoft.com/office/officeart/2008/layout/PictureStrips"/>
    <dgm:cxn modelId="{17460B5B-1EAA-4B72-A828-5C2BDA3CBF65}" type="presParOf" srcId="{75C2FB2E-C267-4657-99A2-35389668B2C0}" destId="{6C21B358-BBB5-4FA2-BA57-AABE3DA690CE}" srcOrd="1" destOrd="0" presId="urn:microsoft.com/office/officeart/2008/layout/PictureStrips"/>
    <dgm:cxn modelId="{E30E8734-3F69-46D7-89E4-0CCC9A03F801}" type="presParOf" srcId="{FF7970F2-360F-40AF-A43E-F75E0E2D6ED9}" destId="{C07B3144-C34D-4170-AC33-F7520660FDFE}" srcOrd="3" destOrd="0" presId="urn:microsoft.com/office/officeart/2008/layout/PictureStrips"/>
    <dgm:cxn modelId="{57C0BF15-1FC7-4B66-B718-866DFD1DC0A3}" type="presParOf" srcId="{FF7970F2-360F-40AF-A43E-F75E0E2D6ED9}" destId="{6F778871-9B62-44AE-ABEE-B2C36269760D}" srcOrd="4" destOrd="0" presId="urn:microsoft.com/office/officeart/2008/layout/PictureStrips"/>
    <dgm:cxn modelId="{4795BCDC-5C7D-434E-99C2-F65DE72DFFBA}" type="presParOf" srcId="{6F778871-9B62-44AE-ABEE-B2C36269760D}" destId="{7B97788F-4766-4523-B1FB-7599B179E1FD}" srcOrd="0" destOrd="0" presId="urn:microsoft.com/office/officeart/2008/layout/PictureStrips"/>
    <dgm:cxn modelId="{934FEB6B-12B3-41A3-8711-5C4DDABDA631}" type="presParOf" srcId="{6F778871-9B62-44AE-ABEE-B2C36269760D}" destId="{F12C0FE7-FD32-4CF5-96DD-32C1F43C7F9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D74F5-3A08-498D-93EA-83CBAFF309D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19CFCD5-FBA4-4774-9D23-D5A88590473C}">
      <dgm:prSet phldrT="[Texto]" custT="1"/>
      <dgm:spPr/>
      <dgm:t>
        <a:bodyPr/>
        <a:lstStyle/>
        <a:p>
          <a:r>
            <a:rPr lang="pt-BR" sz="1700" dirty="0" smtClean="0">
              <a:latin typeface="Century Gothic" panose="020B0502020202020204" pitchFamily="34" charset="0"/>
            </a:rPr>
            <a:t>Alinhadas com a missão, visão e valores</a:t>
          </a:r>
          <a:endParaRPr lang="pt-BR" sz="1700" dirty="0">
            <a:latin typeface="Century Gothic" panose="020B0502020202020204" pitchFamily="34" charset="0"/>
          </a:endParaRPr>
        </a:p>
      </dgm:t>
    </dgm:pt>
    <dgm:pt modelId="{B346653C-1AC5-47EB-A3BC-E314E89150A2}" type="parTrans" cxnId="{4C53FB55-1450-425C-A3CD-535D24BD5B5D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85E4A6A9-C381-4CBB-8ABB-31E772CF782C}" type="sibTrans" cxnId="{4C53FB55-1450-425C-A3CD-535D24BD5B5D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86EBEA64-0326-416D-A9D0-93AC14690F95}">
      <dgm:prSet phldrT="[Texto]" custT="1"/>
      <dgm:spPr/>
      <dgm:t>
        <a:bodyPr/>
        <a:lstStyle/>
        <a:p>
          <a:r>
            <a:rPr lang="pt-BR" sz="1700" dirty="0" smtClean="0">
              <a:latin typeface="Century Gothic" panose="020B0502020202020204" pitchFamily="34" charset="0"/>
            </a:rPr>
            <a:t>Com riscos mapeados e respostas documentadas </a:t>
          </a:r>
          <a:endParaRPr lang="pt-BR" sz="1700" dirty="0">
            <a:latin typeface="Century Gothic" panose="020B0502020202020204" pitchFamily="34" charset="0"/>
          </a:endParaRPr>
        </a:p>
      </dgm:t>
    </dgm:pt>
    <dgm:pt modelId="{1FE69796-E25E-42F3-898D-B8B358A11F7D}" type="parTrans" cxnId="{F0EC5D75-0A02-45D2-8F22-C3338FF76D0E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FB3BCB2C-4CE2-44CA-A053-D7069A44EFA6}" type="sibTrans" cxnId="{F0EC5D75-0A02-45D2-8F22-C3338FF76D0E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03F6EEE2-49EC-428F-89A0-814B1F744610}">
      <dgm:prSet phldrT="[Texto]" custT="1"/>
      <dgm:spPr/>
      <dgm:t>
        <a:bodyPr/>
        <a:lstStyle/>
        <a:p>
          <a:r>
            <a:rPr lang="pt-BR" sz="1700" dirty="0" smtClean="0">
              <a:latin typeface="Century Gothic" panose="020B0502020202020204" pitchFamily="34" charset="0"/>
            </a:rPr>
            <a:t>Comunicadas de forma efetiva com as partes interessadas  </a:t>
          </a:r>
          <a:endParaRPr lang="pt-BR" sz="1700" dirty="0">
            <a:latin typeface="Century Gothic" panose="020B0502020202020204" pitchFamily="34" charset="0"/>
          </a:endParaRPr>
        </a:p>
      </dgm:t>
    </dgm:pt>
    <dgm:pt modelId="{08E6EABE-4D23-4564-AB63-65CFE0B015E3}" type="parTrans" cxnId="{DEED2D90-3166-4BDD-9C41-159B31E07E97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FEB84472-E1AB-428E-93CE-04B113510040}" type="sibTrans" cxnId="{DEED2D90-3166-4BDD-9C41-159B31E07E97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FF7970F2-360F-40AF-A43E-F75E0E2D6ED9}" type="pres">
      <dgm:prSet presAssocID="{621D74F5-3A08-498D-93EA-83CBAFF309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097B12-5523-4A63-8F18-EDC2786CF954}" type="pres">
      <dgm:prSet presAssocID="{819CFCD5-FBA4-4774-9D23-D5A88590473C}" presName="composite" presStyleCnt="0"/>
      <dgm:spPr/>
    </dgm:pt>
    <dgm:pt modelId="{99F2EF27-01C2-41A6-8D46-F553CCF38AE3}" type="pres">
      <dgm:prSet presAssocID="{819CFCD5-FBA4-4774-9D23-D5A88590473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F19954-272E-492B-A844-1A7022A2D3AC}" type="pres">
      <dgm:prSet presAssocID="{819CFCD5-FBA4-4774-9D23-D5A88590473C}" presName="rect2" presStyleLbl="fgImgPlace1" presStyleIdx="0" presStyleCnt="3"/>
      <dgm:spPr>
        <a:solidFill>
          <a:schemeClr val="accent4">
            <a:lumMod val="40000"/>
            <a:lumOff val="60000"/>
          </a:schemeClr>
        </a:solidFill>
      </dgm:spPr>
    </dgm:pt>
    <dgm:pt modelId="{DCD13F3F-790F-4FCF-A357-27B5F4F99B19}" type="pres">
      <dgm:prSet presAssocID="{85E4A6A9-C381-4CBB-8ABB-31E772CF782C}" presName="sibTrans" presStyleCnt="0"/>
      <dgm:spPr/>
    </dgm:pt>
    <dgm:pt modelId="{75C2FB2E-C267-4657-99A2-35389668B2C0}" type="pres">
      <dgm:prSet presAssocID="{86EBEA64-0326-416D-A9D0-93AC14690F95}" presName="composite" presStyleCnt="0"/>
      <dgm:spPr/>
    </dgm:pt>
    <dgm:pt modelId="{258C52B7-80C6-4E6B-BF28-60590FC0D689}" type="pres">
      <dgm:prSet presAssocID="{86EBEA64-0326-416D-A9D0-93AC14690F9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21B358-BBB5-4FA2-BA57-AABE3DA690CE}" type="pres">
      <dgm:prSet presAssocID="{86EBEA64-0326-416D-A9D0-93AC14690F95}" presName="rect2" presStyleLbl="fgImgPlace1" presStyleIdx="1" presStyleCnt="3"/>
      <dgm:spPr>
        <a:solidFill>
          <a:schemeClr val="accent4">
            <a:lumMod val="40000"/>
            <a:lumOff val="60000"/>
          </a:schemeClr>
        </a:solidFill>
      </dgm:spPr>
    </dgm:pt>
    <dgm:pt modelId="{C07B3144-C34D-4170-AC33-F7520660FDFE}" type="pres">
      <dgm:prSet presAssocID="{FB3BCB2C-4CE2-44CA-A053-D7069A44EFA6}" presName="sibTrans" presStyleCnt="0"/>
      <dgm:spPr/>
    </dgm:pt>
    <dgm:pt modelId="{6F778871-9B62-44AE-ABEE-B2C36269760D}" type="pres">
      <dgm:prSet presAssocID="{03F6EEE2-49EC-428F-89A0-814B1F744610}" presName="composite" presStyleCnt="0"/>
      <dgm:spPr/>
    </dgm:pt>
    <dgm:pt modelId="{7B97788F-4766-4523-B1FB-7599B179E1FD}" type="pres">
      <dgm:prSet presAssocID="{03F6EEE2-49EC-428F-89A0-814B1F744610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2C0FE7-FD32-4CF5-96DD-32C1F43C7F92}" type="pres">
      <dgm:prSet presAssocID="{03F6EEE2-49EC-428F-89A0-814B1F744610}" presName="rect2" presStyleLbl="fgImgPlace1" presStyleIdx="2" presStyleCnt="3"/>
      <dgm:spPr>
        <a:solidFill>
          <a:schemeClr val="accent4">
            <a:lumMod val="40000"/>
            <a:lumOff val="60000"/>
          </a:schemeClr>
        </a:solidFill>
      </dgm:spPr>
    </dgm:pt>
  </dgm:ptLst>
  <dgm:cxnLst>
    <dgm:cxn modelId="{DEED2D90-3166-4BDD-9C41-159B31E07E97}" srcId="{621D74F5-3A08-498D-93EA-83CBAFF309D5}" destId="{03F6EEE2-49EC-428F-89A0-814B1F744610}" srcOrd="2" destOrd="0" parTransId="{08E6EABE-4D23-4564-AB63-65CFE0B015E3}" sibTransId="{FEB84472-E1AB-428E-93CE-04B113510040}"/>
    <dgm:cxn modelId="{3A78D9D1-845D-496D-9CB1-B7567AC0A519}" type="presOf" srcId="{621D74F5-3A08-498D-93EA-83CBAFF309D5}" destId="{FF7970F2-360F-40AF-A43E-F75E0E2D6ED9}" srcOrd="0" destOrd="0" presId="urn:microsoft.com/office/officeart/2008/layout/PictureStrips"/>
    <dgm:cxn modelId="{3975D1F5-A214-4FF5-A73F-C01C427358EA}" type="presOf" srcId="{819CFCD5-FBA4-4774-9D23-D5A88590473C}" destId="{99F2EF27-01C2-41A6-8D46-F553CCF38AE3}" srcOrd="0" destOrd="0" presId="urn:microsoft.com/office/officeart/2008/layout/PictureStrips"/>
    <dgm:cxn modelId="{85B34D53-9920-422C-9CB8-22D1AB80B1BB}" type="presOf" srcId="{03F6EEE2-49EC-428F-89A0-814B1F744610}" destId="{7B97788F-4766-4523-B1FB-7599B179E1FD}" srcOrd="0" destOrd="0" presId="urn:microsoft.com/office/officeart/2008/layout/PictureStrips"/>
    <dgm:cxn modelId="{9B5F1291-2B9B-4815-A114-C6FB7771DEBE}" type="presOf" srcId="{86EBEA64-0326-416D-A9D0-93AC14690F95}" destId="{258C52B7-80C6-4E6B-BF28-60590FC0D689}" srcOrd="0" destOrd="0" presId="urn:microsoft.com/office/officeart/2008/layout/PictureStrips"/>
    <dgm:cxn modelId="{F0EC5D75-0A02-45D2-8F22-C3338FF76D0E}" srcId="{621D74F5-3A08-498D-93EA-83CBAFF309D5}" destId="{86EBEA64-0326-416D-A9D0-93AC14690F95}" srcOrd="1" destOrd="0" parTransId="{1FE69796-E25E-42F3-898D-B8B358A11F7D}" sibTransId="{FB3BCB2C-4CE2-44CA-A053-D7069A44EFA6}"/>
    <dgm:cxn modelId="{4C53FB55-1450-425C-A3CD-535D24BD5B5D}" srcId="{621D74F5-3A08-498D-93EA-83CBAFF309D5}" destId="{819CFCD5-FBA4-4774-9D23-D5A88590473C}" srcOrd="0" destOrd="0" parTransId="{B346653C-1AC5-47EB-A3BC-E314E89150A2}" sibTransId="{85E4A6A9-C381-4CBB-8ABB-31E772CF782C}"/>
    <dgm:cxn modelId="{D3C334EA-1361-4810-8227-04DFA55F5310}" type="presParOf" srcId="{FF7970F2-360F-40AF-A43E-F75E0E2D6ED9}" destId="{7F097B12-5523-4A63-8F18-EDC2786CF954}" srcOrd="0" destOrd="0" presId="urn:microsoft.com/office/officeart/2008/layout/PictureStrips"/>
    <dgm:cxn modelId="{291DC823-C2DE-43A5-BBC1-5AE35180B79D}" type="presParOf" srcId="{7F097B12-5523-4A63-8F18-EDC2786CF954}" destId="{99F2EF27-01C2-41A6-8D46-F553CCF38AE3}" srcOrd="0" destOrd="0" presId="urn:microsoft.com/office/officeart/2008/layout/PictureStrips"/>
    <dgm:cxn modelId="{296771A2-C046-4E4D-BD5B-FDCF3C76A8E2}" type="presParOf" srcId="{7F097B12-5523-4A63-8F18-EDC2786CF954}" destId="{A3F19954-272E-492B-A844-1A7022A2D3AC}" srcOrd="1" destOrd="0" presId="urn:microsoft.com/office/officeart/2008/layout/PictureStrips"/>
    <dgm:cxn modelId="{7A6D0BCB-28E9-4660-943A-8D7DAEB7D2E0}" type="presParOf" srcId="{FF7970F2-360F-40AF-A43E-F75E0E2D6ED9}" destId="{DCD13F3F-790F-4FCF-A357-27B5F4F99B19}" srcOrd="1" destOrd="0" presId="urn:microsoft.com/office/officeart/2008/layout/PictureStrips"/>
    <dgm:cxn modelId="{B0592F52-29C2-46C8-A2B6-FD92AB7FCFB0}" type="presParOf" srcId="{FF7970F2-360F-40AF-A43E-F75E0E2D6ED9}" destId="{75C2FB2E-C267-4657-99A2-35389668B2C0}" srcOrd="2" destOrd="0" presId="urn:microsoft.com/office/officeart/2008/layout/PictureStrips"/>
    <dgm:cxn modelId="{4A3BC641-3CEC-4180-89BE-71D858AAADB6}" type="presParOf" srcId="{75C2FB2E-C267-4657-99A2-35389668B2C0}" destId="{258C52B7-80C6-4E6B-BF28-60590FC0D689}" srcOrd="0" destOrd="0" presId="urn:microsoft.com/office/officeart/2008/layout/PictureStrips"/>
    <dgm:cxn modelId="{91C1110A-EA8C-4942-A791-C830A8C5BC51}" type="presParOf" srcId="{75C2FB2E-C267-4657-99A2-35389668B2C0}" destId="{6C21B358-BBB5-4FA2-BA57-AABE3DA690CE}" srcOrd="1" destOrd="0" presId="urn:microsoft.com/office/officeart/2008/layout/PictureStrips"/>
    <dgm:cxn modelId="{A58A5C1F-80E7-4190-83AB-0BE21422388D}" type="presParOf" srcId="{FF7970F2-360F-40AF-A43E-F75E0E2D6ED9}" destId="{C07B3144-C34D-4170-AC33-F7520660FDFE}" srcOrd="3" destOrd="0" presId="urn:microsoft.com/office/officeart/2008/layout/PictureStrips"/>
    <dgm:cxn modelId="{57ABFCAF-CAC3-4B5E-BF86-DE87C9EAEB7A}" type="presParOf" srcId="{FF7970F2-360F-40AF-A43E-F75E0E2D6ED9}" destId="{6F778871-9B62-44AE-ABEE-B2C36269760D}" srcOrd="4" destOrd="0" presId="urn:microsoft.com/office/officeart/2008/layout/PictureStrips"/>
    <dgm:cxn modelId="{7E0487F3-7855-4FF7-BE2C-18909CF7B700}" type="presParOf" srcId="{6F778871-9B62-44AE-ABEE-B2C36269760D}" destId="{7B97788F-4766-4523-B1FB-7599B179E1FD}" srcOrd="0" destOrd="0" presId="urn:microsoft.com/office/officeart/2008/layout/PictureStrips"/>
    <dgm:cxn modelId="{3B1D5A89-A19F-49E5-9117-32F4FA5799CB}" type="presParOf" srcId="{6F778871-9B62-44AE-ABEE-B2C36269760D}" destId="{F12C0FE7-FD32-4CF5-96DD-32C1F43C7F9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1D74F5-3A08-498D-93EA-83CBAFF309D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19CFCD5-FBA4-4774-9D23-D5A88590473C}">
      <dgm:prSet phldrT="[Texto]" custT="1"/>
      <dgm:spPr/>
      <dgm:t>
        <a:bodyPr/>
        <a:lstStyle/>
        <a:p>
          <a:r>
            <a:rPr lang="pt-BR" sz="1700" dirty="0" smtClean="0">
              <a:latin typeface="Century Gothic" panose="020B0502020202020204" pitchFamily="34" charset="0"/>
            </a:rPr>
            <a:t>Com objetivos, fluxos, riscos documentados e controles implantados</a:t>
          </a:r>
          <a:endParaRPr lang="pt-BR" sz="1700" dirty="0">
            <a:latin typeface="Century Gothic" panose="020B0502020202020204" pitchFamily="34" charset="0"/>
          </a:endParaRPr>
        </a:p>
      </dgm:t>
    </dgm:pt>
    <dgm:pt modelId="{B346653C-1AC5-47EB-A3BC-E314E89150A2}" type="parTrans" cxnId="{4C53FB55-1450-425C-A3CD-535D24BD5B5D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85E4A6A9-C381-4CBB-8ABB-31E772CF782C}" type="sibTrans" cxnId="{4C53FB55-1450-425C-A3CD-535D24BD5B5D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86EBEA64-0326-416D-A9D0-93AC14690F95}">
      <dgm:prSet phldrT="[Texto]" custT="1"/>
      <dgm:spPr/>
      <dgm:t>
        <a:bodyPr/>
        <a:lstStyle/>
        <a:p>
          <a:r>
            <a:rPr lang="pt-BR" sz="1700" dirty="0" smtClean="0">
              <a:latin typeface="Century Gothic" panose="020B0502020202020204" pitchFamily="34" charset="0"/>
            </a:rPr>
            <a:t>Com monitoramento de efetividade</a:t>
          </a:r>
          <a:endParaRPr lang="pt-BR" sz="1700" dirty="0">
            <a:latin typeface="Century Gothic" panose="020B0502020202020204" pitchFamily="34" charset="0"/>
          </a:endParaRPr>
        </a:p>
      </dgm:t>
    </dgm:pt>
    <dgm:pt modelId="{1FE69796-E25E-42F3-898D-B8B358A11F7D}" type="parTrans" cxnId="{F0EC5D75-0A02-45D2-8F22-C3338FF76D0E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FB3BCB2C-4CE2-44CA-A053-D7069A44EFA6}" type="sibTrans" cxnId="{F0EC5D75-0A02-45D2-8F22-C3338FF76D0E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03F6EEE2-49EC-428F-89A0-814B1F744610}">
      <dgm:prSet phldrT="[Texto]" custT="1"/>
      <dgm:spPr/>
      <dgm:t>
        <a:bodyPr/>
        <a:lstStyle/>
        <a:p>
          <a:r>
            <a:rPr lang="pt-BR" sz="1700" dirty="0" smtClean="0">
              <a:latin typeface="Century Gothic" panose="020B0502020202020204" pitchFamily="34" charset="0"/>
            </a:rPr>
            <a:t>Com reporte dos resultados</a:t>
          </a:r>
          <a:endParaRPr lang="pt-BR" sz="1700" dirty="0">
            <a:latin typeface="Century Gothic" panose="020B0502020202020204" pitchFamily="34" charset="0"/>
          </a:endParaRPr>
        </a:p>
      </dgm:t>
    </dgm:pt>
    <dgm:pt modelId="{08E6EABE-4D23-4564-AB63-65CFE0B015E3}" type="parTrans" cxnId="{DEED2D90-3166-4BDD-9C41-159B31E07E97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FEB84472-E1AB-428E-93CE-04B113510040}" type="sibTrans" cxnId="{DEED2D90-3166-4BDD-9C41-159B31E07E97}">
      <dgm:prSet/>
      <dgm:spPr/>
      <dgm:t>
        <a:bodyPr/>
        <a:lstStyle/>
        <a:p>
          <a:endParaRPr lang="pt-BR" sz="1700">
            <a:latin typeface="Century Gothic" panose="020B0502020202020204" pitchFamily="34" charset="0"/>
          </a:endParaRPr>
        </a:p>
      </dgm:t>
    </dgm:pt>
    <dgm:pt modelId="{FF7970F2-360F-40AF-A43E-F75E0E2D6ED9}" type="pres">
      <dgm:prSet presAssocID="{621D74F5-3A08-498D-93EA-83CBAFF309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097B12-5523-4A63-8F18-EDC2786CF954}" type="pres">
      <dgm:prSet presAssocID="{819CFCD5-FBA4-4774-9D23-D5A88590473C}" presName="composite" presStyleCnt="0"/>
      <dgm:spPr/>
    </dgm:pt>
    <dgm:pt modelId="{99F2EF27-01C2-41A6-8D46-F553CCF38AE3}" type="pres">
      <dgm:prSet presAssocID="{819CFCD5-FBA4-4774-9D23-D5A88590473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F19954-272E-492B-A844-1A7022A2D3AC}" type="pres">
      <dgm:prSet presAssocID="{819CFCD5-FBA4-4774-9D23-D5A88590473C}" presName="rect2" presStyleLbl="fgImgPlace1" presStyleIdx="0" presStyleCnt="3"/>
      <dgm:spPr>
        <a:solidFill>
          <a:schemeClr val="accent4">
            <a:lumMod val="40000"/>
            <a:lumOff val="60000"/>
          </a:schemeClr>
        </a:solidFill>
      </dgm:spPr>
    </dgm:pt>
    <dgm:pt modelId="{DCD13F3F-790F-4FCF-A357-27B5F4F99B19}" type="pres">
      <dgm:prSet presAssocID="{85E4A6A9-C381-4CBB-8ABB-31E772CF782C}" presName="sibTrans" presStyleCnt="0"/>
      <dgm:spPr/>
    </dgm:pt>
    <dgm:pt modelId="{75C2FB2E-C267-4657-99A2-35389668B2C0}" type="pres">
      <dgm:prSet presAssocID="{86EBEA64-0326-416D-A9D0-93AC14690F95}" presName="composite" presStyleCnt="0"/>
      <dgm:spPr/>
    </dgm:pt>
    <dgm:pt modelId="{258C52B7-80C6-4E6B-BF28-60590FC0D689}" type="pres">
      <dgm:prSet presAssocID="{86EBEA64-0326-416D-A9D0-93AC14690F9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21B358-BBB5-4FA2-BA57-AABE3DA690CE}" type="pres">
      <dgm:prSet presAssocID="{86EBEA64-0326-416D-A9D0-93AC14690F95}" presName="rect2" presStyleLbl="fgImgPlace1" presStyleIdx="1" presStyleCnt="3"/>
      <dgm:spPr>
        <a:solidFill>
          <a:schemeClr val="accent4">
            <a:lumMod val="40000"/>
            <a:lumOff val="60000"/>
          </a:schemeClr>
        </a:solidFill>
      </dgm:spPr>
    </dgm:pt>
    <dgm:pt modelId="{C07B3144-C34D-4170-AC33-F7520660FDFE}" type="pres">
      <dgm:prSet presAssocID="{FB3BCB2C-4CE2-44CA-A053-D7069A44EFA6}" presName="sibTrans" presStyleCnt="0"/>
      <dgm:spPr/>
    </dgm:pt>
    <dgm:pt modelId="{6F778871-9B62-44AE-ABEE-B2C36269760D}" type="pres">
      <dgm:prSet presAssocID="{03F6EEE2-49EC-428F-89A0-814B1F744610}" presName="composite" presStyleCnt="0"/>
      <dgm:spPr/>
    </dgm:pt>
    <dgm:pt modelId="{7B97788F-4766-4523-B1FB-7599B179E1FD}" type="pres">
      <dgm:prSet presAssocID="{03F6EEE2-49EC-428F-89A0-814B1F744610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2C0FE7-FD32-4CF5-96DD-32C1F43C7F92}" type="pres">
      <dgm:prSet presAssocID="{03F6EEE2-49EC-428F-89A0-814B1F744610}" presName="rect2" presStyleLbl="fgImgPlace1" presStyleIdx="2" presStyleCnt="3"/>
      <dgm:spPr>
        <a:solidFill>
          <a:schemeClr val="accent4">
            <a:lumMod val="40000"/>
            <a:lumOff val="60000"/>
          </a:schemeClr>
        </a:solidFill>
      </dgm:spPr>
    </dgm:pt>
  </dgm:ptLst>
  <dgm:cxnLst>
    <dgm:cxn modelId="{50E41109-C677-4F57-ACDF-E0351B9B98F1}" type="presOf" srcId="{819CFCD5-FBA4-4774-9D23-D5A88590473C}" destId="{99F2EF27-01C2-41A6-8D46-F553CCF38AE3}" srcOrd="0" destOrd="0" presId="urn:microsoft.com/office/officeart/2008/layout/PictureStrips"/>
    <dgm:cxn modelId="{FBA715CC-1379-4453-AE4C-9008A3691CBD}" type="presOf" srcId="{621D74F5-3A08-498D-93EA-83CBAFF309D5}" destId="{FF7970F2-360F-40AF-A43E-F75E0E2D6ED9}" srcOrd="0" destOrd="0" presId="urn:microsoft.com/office/officeart/2008/layout/PictureStrips"/>
    <dgm:cxn modelId="{92251464-4B1B-4C81-81E5-811D4034426C}" type="presOf" srcId="{86EBEA64-0326-416D-A9D0-93AC14690F95}" destId="{258C52B7-80C6-4E6B-BF28-60590FC0D689}" srcOrd="0" destOrd="0" presId="urn:microsoft.com/office/officeart/2008/layout/PictureStrips"/>
    <dgm:cxn modelId="{4C53FB55-1450-425C-A3CD-535D24BD5B5D}" srcId="{621D74F5-3A08-498D-93EA-83CBAFF309D5}" destId="{819CFCD5-FBA4-4774-9D23-D5A88590473C}" srcOrd="0" destOrd="0" parTransId="{B346653C-1AC5-47EB-A3BC-E314E89150A2}" sibTransId="{85E4A6A9-C381-4CBB-8ABB-31E772CF782C}"/>
    <dgm:cxn modelId="{DEED2D90-3166-4BDD-9C41-159B31E07E97}" srcId="{621D74F5-3A08-498D-93EA-83CBAFF309D5}" destId="{03F6EEE2-49EC-428F-89A0-814B1F744610}" srcOrd="2" destOrd="0" parTransId="{08E6EABE-4D23-4564-AB63-65CFE0B015E3}" sibTransId="{FEB84472-E1AB-428E-93CE-04B113510040}"/>
    <dgm:cxn modelId="{30392DF4-FAB2-4A6F-84AF-844349CF3D06}" type="presOf" srcId="{03F6EEE2-49EC-428F-89A0-814B1F744610}" destId="{7B97788F-4766-4523-B1FB-7599B179E1FD}" srcOrd="0" destOrd="0" presId="urn:microsoft.com/office/officeart/2008/layout/PictureStrips"/>
    <dgm:cxn modelId="{F0EC5D75-0A02-45D2-8F22-C3338FF76D0E}" srcId="{621D74F5-3A08-498D-93EA-83CBAFF309D5}" destId="{86EBEA64-0326-416D-A9D0-93AC14690F95}" srcOrd="1" destOrd="0" parTransId="{1FE69796-E25E-42F3-898D-B8B358A11F7D}" sibTransId="{FB3BCB2C-4CE2-44CA-A053-D7069A44EFA6}"/>
    <dgm:cxn modelId="{904A51B6-9099-4793-9494-0DBDFA8722D1}" type="presParOf" srcId="{FF7970F2-360F-40AF-A43E-F75E0E2D6ED9}" destId="{7F097B12-5523-4A63-8F18-EDC2786CF954}" srcOrd="0" destOrd="0" presId="urn:microsoft.com/office/officeart/2008/layout/PictureStrips"/>
    <dgm:cxn modelId="{B13CCC7A-16E0-4B68-98AE-0934F336F776}" type="presParOf" srcId="{7F097B12-5523-4A63-8F18-EDC2786CF954}" destId="{99F2EF27-01C2-41A6-8D46-F553CCF38AE3}" srcOrd="0" destOrd="0" presId="urn:microsoft.com/office/officeart/2008/layout/PictureStrips"/>
    <dgm:cxn modelId="{F656A2C7-D414-464D-ABF2-677716652907}" type="presParOf" srcId="{7F097B12-5523-4A63-8F18-EDC2786CF954}" destId="{A3F19954-272E-492B-A844-1A7022A2D3AC}" srcOrd="1" destOrd="0" presId="urn:microsoft.com/office/officeart/2008/layout/PictureStrips"/>
    <dgm:cxn modelId="{B240BEB3-91A1-4E4E-9EDF-B42B40491076}" type="presParOf" srcId="{FF7970F2-360F-40AF-A43E-F75E0E2D6ED9}" destId="{DCD13F3F-790F-4FCF-A357-27B5F4F99B19}" srcOrd="1" destOrd="0" presId="urn:microsoft.com/office/officeart/2008/layout/PictureStrips"/>
    <dgm:cxn modelId="{BFA88DD1-5665-4CFB-B5AC-C967E7EBBCE8}" type="presParOf" srcId="{FF7970F2-360F-40AF-A43E-F75E0E2D6ED9}" destId="{75C2FB2E-C267-4657-99A2-35389668B2C0}" srcOrd="2" destOrd="0" presId="urn:microsoft.com/office/officeart/2008/layout/PictureStrips"/>
    <dgm:cxn modelId="{7ADBC593-A7DF-4743-A888-F6D6ED1ADDF1}" type="presParOf" srcId="{75C2FB2E-C267-4657-99A2-35389668B2C0}" destId="{258C52B7-80C6-4E6B-BF28-60590FC0D689}" srcOrd="0" destOrd="0" presId="urn:microsoft.com/office/officeart/2008/layout/PictureStrips"/>
    <dgm:cxn modelId="{D10AFD8C-D19C-43D0-99DF-86B3EB6CA1A3}" type="presParOf" srcId="{75C2FB2E-C267-4657-99A2-35389668B2C0}" destId="{6C21B358-BBB5-4FA2-BA57-AABE3DA690CE}" srcOrd="1" destOrd="0" presId="urn:microsoft.com/office/officeart/2008/layout/PictureStrips"/>
    <dgm:cxn modelId="{4C7DC35A-8A40-4F6B-BAA8-F3E3E2361FF0}" type="presParOf" srcId="{FF7970F2-360F-40AF-A43E-F75E0E2D6ED9}" destId="{C07B3144-C34D-4170-AC33-F7520660FDFE}" srcOrd="3" destOrd="0" presId="urn:microsoft.com/office/officeart/2008/layout/PictureStrips"/>
    <dgm:cxn modelId="{977BEE3F-5B6C-42FD-951D-E503FEC8107A}" type="presParOf" srcId="{FF7970F2-360F-40AF-A43E-F75E0E2D6ED9}" destId="{6F778871-9B62-44AE-ABEE-B2C36269760D}" srcOrd="4" destOrd="0" presId="urn:microsoft.com/office/officeart/2008/layout/PictureStrips"/>
    <dgm:cxn modelId="{94930A98-7A2A-41E3-B72F-67EC6A1B956B}" type="presParOf" srcId="{6F778871-9B62-44AE-ABEE-B2C36269760D}" destId="{7B97788F-4766-4523-B1FB-7599B179E1FD}" srcOrd="0" destOrd="0" presId="urn:microsoft.com/office/officeart/2008/layout/PictureStrips"/>
    <dgm:cxn modelId="{1F178FFB-6787-4B4A-B60A-C9C781CDF1E8}" type="presParOf" srcId="{6F778871-9B62-44AE-ABEE-B2C36269760D}" destId="{F12C0FE7-FD32-4CF5-96DD-32C1F43C7F9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33E34E-A144-4827-A0D5-75C92CA45158}" type="doc">
      <dgm:prSet loTypeId="urn:microsoft.com/office/officeart/2005/8/layout/hList9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97AB8B70-63C3-4782-AD56-CC1C9C347D13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endParaRPr lang="pt-BR" dirty="0">
            <a:latin typeface="Century Gothic" pitchFamily="34" charset="0"/>
          </a:endParaRPr>
        </a:p>
      </dgm:t>
    </dgm:pt>
    <dgm:pt modelId="{9DB0398E-88E7-431E-95D4-EC80443E8521}" type="parTrans" cxnId="{5D5696EC-A985-4E18-9482-8085D112D3BC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12D30DFB-D6D5-4D3E-BEF2-973A6D4E8FF3}" type="sibTrans" cxnId="{5D5696EC-A985-4E18-9482-8085D112D3BC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6688A513-CA8E-4E76-AFA3-E34B36A10140}">
      <dgm:prSet phldrT="[Texto]"/>
      <dgm:spPr>
        <a:solidFill>
          <a:srgbClr val="FFFF00">
            <a:alpha val="70000"/>
          </a:srgbClr>
        </a:solidFill>
      </dgm:spPr>
      <dgm:t>
        <a:bodyPr/>
        <a:lstStyle/>
        <a:p>
          <a:endParaRPr lang="pt-BR" dirty="0">
            <a:latin typeface="Century Gothic" pitchFamily="34" charset="0"/>
          </a:endParaRPr>
        </a:p>
      </dgm:t>
    </dgm:pt>
    <dgm:pt modelId="{0BE654B6-DA58-4F5D-87E7-343FAB554E36}" type="parTrans" cxnId="{84D86732-5B40-4547-A406-0C9FCFBAB052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EFA8034A-59C8-43A3-A0FC-BDA70E7D7153}" type="sibTrans" cxnId="{84D86732-5B40-4547-A406-0C9FCFBAB052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F494FF4D-0BBB-4D76-B244-06F845330D81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endParaRPr lang="pt-BR" dirty="0">
            <a:latin typeface="Century Gothic" pitchFamily="34" charset="0"/>
          </a:endParaRPr>
        </a:p>
      </dgm:t>
    </dgm:pt>
    <dgm:pt modelId="{8B882AE4-4850-4AF6-A432-596EB4A28FC6}" type="parTrans" cxnId="{6554DA15-D3F0-4155-812A-003384CA8CA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EDABD296-237E-4929-88DD-066D011DE65E}" type="sibTrans" cxnId="{6554DA15-D3F0-4155-812A-003384CA8CA4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7F107EE8-975D-491D-AD0C-31CF7A549E1B}">
      <dgm:prSet phldrT="[Texto]" custT="1"/>
      <dgm:spPr/>
      <dgm:t>
        <a:bodyPr/>
        <a:lstStyle/>
        <a:p>
          <a:pPr algn="ctr"/>
          <a:r>
            <a:rPr lang="pt-BR" sz="1600" b="1" dirty="0" smtClean="0">
              <a:latin typeface="Century Gothic" pitchFamily="34" charset="0"/>
            </a:rPr>
            <a:t> CAUSA</a:t>
          </a:r>
          <a:endParaRPr lang="pt-BR" sz="1600" b="1" dirty="0">
            <a:latin typeface="Century Gothic" pitchFamily="34" charset="0"/>
          </a:endParaRPr>
        </a:p>
      </dgm:t>
    </dgm:pt>
    <dgm:pt modelId="{65C4D6A8-F8E1-4900-A1C9-2A0E51CF7884}" type="parTrans" cxnId="{E4D9801A-E3AA-46FA-B9F8-4E8FA0F6D750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53911757-D837-46FC-AE0E-7170D6E78464}" type="sibTrans" cxnId="{E4D9801A-E3AA-46FA-B9F8-4E8FA0F6D750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A15D8872-441F-479A-9D7C-CC774BF8703E}">
      <dgm:prSet phldrT="[Texto]" custT="1"/>
      <dgm:spPr/>
      <dgm:t>
        <a:bodyPr/>
        <a:lstStyle/>
        <a:p>
          <a:pPr algn="ctr"/>
          <a:r>
            <a:rPr lang="pt-BR" sz="3000" b="1" dirty="0" smtClean="0">
              <a:latin typeface="Century Gothic" pitchFamily="34" charset="0"/>
            </a:rPr>
            <a:t>Evento de risco</a:t>
          </a:r>
          <a:endParaRPr lang="pt-BR" sz="3000" b="1" dirty="0">
            <a:latin typeface="Century Gothic" pitchFamily="34" charset="0"/>
          </a:endParaRPr>
        </a:p>
      </dgm:t>
    </dgm:pt>
    <dgm:pt modelId="{23FFF082-1CA8-4D71-9ADD-D50B27429955}" type="parTrans" cxnId="{573AE20D-B27C-4685-B2B8-6EEEFE83BA3F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1E90575D-8141-48F6-B0F6-B6431DACADA5}" type="sibTrans" cxnId="{573AE20D-B27C-4685-B2B8-6EEEFE83BA3F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AA432B62-4831-4E6C-9F29-1DC3AE5A316D}">
      <dgm:prSet phldrT="[Texto]" custT="1"/>
      <dgm:spPr/>
      <dgm:t>
        <a:bodyPr/>
        <a:lstStyle/>
        <a:p>
          <a:pPr algn="ctr"/>
          <a:r>
            <a:rPr lang="pt-BR" sz="1600" b="1" dirty="0" smtClean="0">
              <a:latin typeface="Century Gothic" pitchFamily="34" charset="0"/>
            </a:rPr>
            <a:t>CONSEQUÊNCIA</a:t>
          </a:r>
          <a:endParaRPr lang="pt-BR" sz="1600" b="1" dirty="0">
            <a:latin typeface="Century Gothic" pitchFamily="34" charset="0"/>
          </a:endParaRPr>
        </a:p>
      </dgm:t>
    </dgm:pt>
    <dgm:pt modelId="{EE37BD38-D916-491E-845D-C638791739E0}" type="parTrans" cxnId="{E38BD432-F445-4BE0-B599-C436F2BAE79D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6AC4F2C3-2A23-4C36-896B-EF87A7B33CD4}" type="sibTrans" cxnId="{E38BD432-F445-4BE0-B599-C436F2BAE79D}">
      <dgm:prSet/>
      <dgm:spPr/>
      <dgm:t>
        <a:bodyPr/>
        <a:lstStyle/>
        <a:p>
          <a:endParaRPr lang="pt-BR">
            <a:latin typeface="Century Gothic" pitchFamily="34" charset="0"/>
          </a:endParaRPr>
        </a:p>
      </dgm:t>
    </dgm:pt>
    <dgm:pt modelId="{5E3A4806-DD7F-4639-A16C-32DE97810951}" type="pres">
      <dgm:prSet presAssocID="{BB33E34E-A144-4827-A0D5-75C92CA4515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1B60111-16C0-4C4E-A929-FB434AF40ECC}" type="pres">
      <dgm:prSet presAssocID="{97AB8B70-63C3-4782-AD56-CC1C9C347D13}" presName="posSpace" presStyleCnt="0"/>
      <dgm:spPr/>
    </dgm:pt>
    <dgm:pt modelId="{EF308F7B-EFC9-47DF-ADB7-7E887BBE3B27}" type="pres">
      <dgm:prSet presAssocID="{97AB8B70-63C3-4782-AD56-CC1C9C347D13}" presName="vertFlow" presStyleCnt="0"/>
      <dgm:spPr/>
    </dgm:pt>
    <dgm:pt modelId="{33FFBFAE-413C-42DA-A895-100FFB926DCA}" type="pres">
      <dgm:prSet presAssocID="{97AB8B70-63C3-4782-AD56-CC1C9C347D13}" presName="topSpace" presStyleCnt="0"/>
      <dgm:spPr/>
    </dgm:pt>
    <dgm:pt modelId="{12E1F75E-F3FD-4964-82D2-3C7CBA0FC97F}" type="pres">
      <dgm:prSet presAssocID="{97AB8B70-63C3-4782-AD56-CC1C9C347D13}" presName="firstComp" presStyleCnt="0"/>
      <dgm:spPr/>
    </dgm:pt>
    <dgm:pt modelId="{4F6047D9-C855-4528-8927-C0DDB4CF3EA2}" type="pres">
      <dgm:prSet presAssocID="{97AB8B70-63C3-4782-AD56-CC1C9C347D13}" presName="firstChild" presStyleLbl="bgAccFollowNode1" presStyleIdx="0" presStyleCnt="3" custScaleX="128984" custScaleY="48438" custLinFactNeighborY="51086"/>
      <dgm:spPr/>
      <dgm:t>
        <a:bodyPr/>
        <a:lstStyle/>
        <a:p>
          <a:endParaRPr lang="pt-BR"/>
        </a:p>
      </dgm:t>
    </dgm:pt>
    <dgm:pt modelId="{996D51C8-6160-4F38-88A5-34A8C96C41D8}" type="pres">
      <dgm:prSet presAssocID="{97AB8B70-63C3-4782-AD56-CC1C9C347D13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EB1454-439F-47C1-903E-D8564FD30844}" type="pres">
      <dgm:prSet presAssocID="{97AB8B70-63C3-4782-AD56-CC1C9C347D13}" presName="negSpace" presStyleCnt="0"/>
      <dgm:spPr/>
    </dgm:pt>
    <dgm:pt modelId="{876B1611-A9B5-42AF-A9F1-082584E7E4CA}" type="pres">
      <dgm:prSet presAssocID="{97AB8B70-63C3-4782-AD56-CC1C9C347D13}" presName="circle" presStyleLbl="node1" presStyleIdx="0" presStyleCnt="3" custLinFactNeighborX="-10317" custLinFactNeighborY="51086"/>
      <dgm:spPr/>
      <dgm:t>
        <a:bodyPr/>
        <a:lstStyle/>
        <a:p>
          <a:endParaRPr lang="pt-BR"/>
        </a:p>
      </dgm:t>
    </dgm:pt>
    <dgm:pt modelId="{0514D17E-6038-4143-90C4-7E6B0D1EC699}" type="pres">
      <dgm:prSet presAssocID="{12D30DFB-D6D5-4D3E-BEF2-973A6D4E8FF3}" presName="transSpace" presStyleCnt="0"/>
      <dgm:spPr/>
    </dgm:pt>
    <dgm:pt modelId="{62B81077-56B7-4CED-93BF-958F3A42AA55}" type="pres">
      <dgm:prSet presAssocID="{6688A513-CA8E-4E76-AFA3-E34B36A10140}" presName="posSpace" presStyleCnt="0"/>
      <dgm:spPr/>
    </dgm:pt>
    <dgm:pt modelId="{814CFDC6-7BFC-4ECB-8D9A-1B7FE7FA61CC}" type="pres">
      <dgm:prSet presAssocID="{6688A513-CA8E-4E76-AFA3-E34B36A10140}" presName="vertFlow" presStyleCnt="0"/>
      <dgm:spPr/>
    </dgm:pt>
    <dgm:pt modelId="{01582449-0EB0-4289-A098-1512C8812CE2}" type="pres">
      <dgm:prSet presAssocID="{6688A513-CA8E-4E76-AFA3-E34B36A10140}" presName="topSpace" presStyleCnt="0"/>
      <dgm:spPr/>
    </dgm:pt>
    <dgm:pt modelId="{F3EBD88B-DE41-4DB6-A7B3-49714C67B67D}" type="pres">
      <dgm:prSet presAssocID="{6688A513-CA8E-4E76-AFA3-E34B36A10140}" presName="firstComp" presStyleCnt="0"/>
      <dgm:spPr/>
    </dgm:pt>
    <dgm:pt modelId="{10EDF89B-93A1-40F0-AD13-71C074F18383}" type="pres">
      <dgm:prSet presAssocID="{6688A513-CA8E-4E76-AFA3-E34B36A10140}" presName="firstChild" presStyleLbl="bgAccFollowNode1" presStyleIdx="1" presStyleCnt="3" custScaleX="128984" custScaleY="128655" custLinFactNeighborY="-26166"/>
      <dgm:spPr/>
      <dgm:t>
        <a:bodyPr/>
        <a:lstStyle/>
        <a:p>
          <a:endParaRPr lang="pt-BR"/>
        </a:p>
      </dgm:t>
    </dgm:pt>
    <dgm:pt modelId="{6DF9F530-8778-4135-939E-D02A9DBFA943}" type="pres">
      <dgm:prSet presAssocID="{6688A513-CA8E-4E76-AFA3-E34B36A10140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3C5A07-B553-4975-A775-AA7BF89DFA44}" type="pres">
      <dgm:prSet presAssocID="{6688A513-CA8E-4E76-AFA3-E34B36A10140}" presName="negSpace" presStyleCnt="0"/>
      <dgm:spPr/>
    </dgm:pt>
    <dgm:pt modelId="{1568D6D2-FCDB-4F90-9F35-995D07CE7C76}" type="pres">
      <dgm:prSet presAssocID="{6688A513-CA8E-4E76-AFA3-E34B36A10140}" presName="circle" presStyleLbl="node1" presStyleIdx="1" presStyleCnt="3" custLinFactNeighborX="-44800" custLinFactNeighborY="-26166"/>
      <dgm:spPr/>
      <dgm:t>
        <a:bodyPr/>
        <a:lstStyle/>
        <a:p>
          <a:endParaRPr lang="pt-BR"/>
        </a:p>
      </dgm:t>
    </dgm:pt>
    <dgm:pt modelId="{CD428F84-1DD5-432C-A27F-F556071EF512}" type="pres">
      <dgm:prSet presAssocID="{EFA8034A-59C8-43A3-A0FC-BDA70E7D7153}" presName="transSpace" presStyleCnt="0"/>
      <dgm:spPr/>
    </dgm:pt>
    <dgm:pt modelId="{23264ABC-BC07-436C-82EC-4B9CF819F15C}" type="pres">
      <dgm:prSet presAssocID="{F494FF4D-0BBB-4D76-B244-06F845330D81}" presName="posSpace" presStyleCnt="0"/>
      <dgm:spPr/>
    </dgm:pt>
    <dgm:pt modelId="{B16584F8-81F1-4054-BDFC-F082D53DDFCA}" type="pres">
      <dgm:prSet presAssocID="{F494FF4D-0BBB-4D76-B244-06F845330D81}" presName="vertFlow" presStyleCnt="0"/>
      <dgm:spPr/>
    </dgm:pt>
    <dgm:pt modelId="{59300094-99DC-4B80-A6D4-0ADAD2DD5B91}" type="pres">
      <dgm:prSet presAssocID="{F494FF4D-0BBB-4D76-B244-06F845330D81}" presName="topSpace" presStyleCnt="0"/>
      <dgm:spPr/>
    </dgm:pt>
    <dgm:pt modelId="{390F6E53-1305-47CF-A73A-2CA98B9F586C}" type="pres">
      <dgm:prSet presAssocID="{F494FF4D-0BBB-4D76-B244-06F845330D81}" presName="firstComp" presStyleCnt="0"/>
      <dgm:spPr/>
    </dgm:pt>
    <dgm:pt modelId="{5C2C4032-D8CA-48B5-BD37-2FDA0BC35070}" type="pres">
      <dgm:prSet presAssocID="{F494FF4D-0BBB-4D76-B244-06F845330D81}" presName="firstChild" presStyleLbl="bgAccFollowNode1" presStyleIdx="2" presStyleCnt="3" custScaleX="128984" custScaleY="48438" custLinFactNeighborY="51086"/>
      <dgm:spPr/>
      <dgm:t>
        <a:bodyPr/>
        <a:lstStyle/>
        <a:p>
          <a:endParaRPr lang="pt-BR"/>
        </a:p>
      </dgm:t>
    </dgm:pt>
    <dgm:pt modelId="{BCDBD2C9-4598-40C7-9E4B-5529D3E7FCA4}" type="pres">
      <dgm:prSet presAssocID="{F494FF4D-0BBB-4D76-B244-06F845330D81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EDF3F1-9269-411E-9B50-4E69FCACF16A}" type="pres">
      <dgm:prSet presAssocID="{F494FF4D-0BBB-4D76-B244-06F845330D81}" presName="negSpace" presStyleCnt="0"/>
      <dgm:spPr/>
    </dgm:pt>
    <dgm:pt modelId="{1B2B25F3-55F9-443A-BDFE-BBD156C55B04}" type="pres">
      <dgm:prSet presAssocID="{F494FF4D-0BBB-4D76-B244-06F845330D81}" presName="circle" presStyleLbl="node1" presStyleIdx="2" presStyleCnt="3" custLinFactNeighborX="-29250" custLinFactNeighborY="51086"/>
      <dgm:spPr/>
      <dgm:t>
        <a:bodyPr/>
        <a:lstStyle/>
        <a:p>
          <a:endParaRPr lang="pt-BR"/>
        </a:p>
      </dgm:t>
    </dgm:pt>
  </dgm:ptLst>
  <dgm:cxnLst>
    <dgm:cxn modelId="{573AE20D-B27C-4685-B2B8-6EEEFE83BA3F}" srcId="{6688A513-CA8E-4E76-AFA3-E34B36A10140}" destId="{A15D8872-441F-479A-9D7C-CC774BF8703E}" srcOrd="0" destOrd="0" parTransId="{23FFF082-1CA8-4D71-9ADD-D50B27429955}" sibTransId="{1E90575D-8141-48F6-B0F6-B6431DACADA5}"/>
    <dgm:cxn modelId="{E38BD432-F445-4BE0-B599-C436F2BAE79D}" srcId="{F494FF4D-0BBB-4D76-B244-06F845330D81}" destId="{AA432B62-4831-4E6C-9F29-1DC3AE5A316D}" srcOrd="0" destOrd="0" parTransId="{EE37BD38-D916-491E-845D-C638791739E0}" sibTransId="{6AC4F2C3-2A23-4C36-896B-EF87A7B33CD4}"/>
    <dgm:cxn modelId="{DE5697C0-A3A3-4B00-9331-11A3B29F6F30}" type="presOf" srcId="{A15D8872-441F-479A-9D7C-CC774BF8703E}" destId="{6DF9F530-8778-4135-939E-D02A9DBFA943}" srcOrd="1" destOrd="0" presId="urn:microsoft.com/office/officeart/2005/8/layout/hList9"/>
    <dgm:cxn modelId="{E97F210B-7906-4D65-B73D-FEE9D74A1330}" type="presOf" srcId="{F494FF4D-0BBB-4D76-B244-06F845330D81}" destId="{1B2B25F3-55F9-443A-BDFE-BBD156C55B04}" srcOrd="0" destOrd="0" presId="urn:microsoft.com/office/officeart/2005/8/layout/hList9"/>
    <dgm:cxn modelId="{5D5696EC-A985-4E18-9482-8085D112D3BC}" srcId="{BB33E34E-A144-4827-A0D5-75C92CA45158}" destId="{97AB8B70-63C3-4782-AD56-CC1C9C347D13}" srcOrd="0" destOrd="0" parTransId="{9DB0398E-88E7-431E-95D4-EC80443E8521}" sibTransId="{12D30DFB-D6D5-4D3E-BEF2-973A6D4E8FF3}"/>
    <dgm:cxn modelId="{6554DA15-D3F0-4155-812A-003384CA8CA4}" srcId="{BB33E34E-A144-4827-A0D5-75C92CA45158}" destId="{F494FF4D-0BBB-4D76-B244-06F845330D81}" srcOrd="2" destOrd="0" parTransId="{8B882AE4-4850-4AF6-A432-596EB4A28FC6}" sibTransId="{EDABD296-237E-4929-88DD-066D011DE65E}"/>
    <dgm:cxn modelId="{E4D9801A-E3AA-46FA-B9F8-4E8FA0F6D750}" srcId="{97AB8B70-63C3-4782-AD56-CC1C9C347D13}" destId="{7F107EE8-975D-491D-AD0C-31CF7A549E1B}" srcOrd="0" destOrd="0" parTransId="{65C4D6A8-F8E1-4900-A1C9-2A0E51CF7884}" sibTransId="{53911757-D837-46FC-AE0E-7170D6E78464}"/>
    <dgm:cxn modelId="{DE2D8884-FA9E-42BD-853B-B75FF25BC9E2}" type="presOf" srcId="{97AB8B70-63C3-4782-AD56-CC1C9C347D13}" destId="{876B1611-A9B5-42AF-A9F1-082584E7E4CA}" srcOrd="0" destOrd="0" presId="urn:microsoft.com/office/officeart/2005/8/layout/hList9"/>
    <dgm:cxn modelId="{9F236DD9-36A1-451C-B47D-772748ABD8F3}" type="presOf" srcId="{AA432B62-4831-4E6C-9F29-1DC3AE5A316D}" destId="{BCDBD2C9-4598-40C7-9E4B-5529D3E7FCA4}" srcOrd="1" destOrd="0" presId="urn:microsoft.com/office/officeart/2005/8/layout/hList9"/>
    <dgm:cxn modelId="{40C5B36F-C329-44FE-8CF7-798310452728}" type="presOf" srcId="{A15D8872-441F-479A-9D7C-CC774BF8703E}" destId="{10EDF89B-93A1-40F0-AD13-71C074F18383}" srcOrd="0" destOrd="0" presId="urn:microsoft.com/office/officeart/2005/8/layout/hList9"/>
    <dgm:cxn modelId="{4E3784E2-3F51-4D0A-89B9-43DFC9CC8609}" type="presOf" srcId="{BB33E34E-A144-4827-A0D5-75C92CA45158}" destId="{5E3A4806-DD7F-4639-A16C-32DE97810951}" srcOrd="0" destOrd="0" presId="urn:microsoft.com/office/officeart/2005/8/layout/hList9"/>
    <dgm:cxn modelId="{63E1D991-1886-4A7F-9CD6-90978EB30DAE}" type="presOf" srcId="{AA432B62-4831-4E6C-9F29-1DC3AE5A316D}" destId="{5C2C4032-D8CA-48B5-BD37-2FDA0BC35070}" srcOrd="0" destOrd="0" presId="urn:microsoft.com/office/officeart/2005/8/layout/hList9"/>
    <dgm:cxn modelId="{22666EF8-AD8E-4F32-A6FB-1296FFCAD153}" type="presOf" srcId="{7F107EE8-975D-491D-AD0C-31CF7A549E1B}" destId="{996D51C8-6160-4F38-88A5-34A8C96C41D8}" srcOrd="1" destOrd="0" presId="urn:microsoft.com/office/officeart/2005/8/layout/hList9"/>
    <dgm:cxn modelId="{894B150E-8C64-4635-B2EF-515895BE4063}" type="presOf" srcId="{6688A513-CA8E-4E76-AFA3-E34B36A10140}" destId="{1568D6D2-FCDB-4F90-9F35-995D07CE7C76}" srcOrd="0" destOrd="0" presId="urn:microsoft.com/office/officeart/2005/8/layout/hList9"/>
    <dgm:cxn modelId="{E5C240E9-BCF8-45AB-BEF7-F6DAB48362E7}" type="presOf" srcId="{7F107EE8-975D-491D-AD0C-31CF7A549E1B}" destId="{4F6047D9-C855-4528-8927-C0DDB4CF3EA2}" srcOrd="0" destOrd="0" presId="urn:microsoft.com/office/officeart/2005/8/layout/hList9"/>
    <dgm:cxn modelId="{84D86732-5B40-4547-A406-0C9FCFBAB052}" srcId="{BB33E34E-A144-4827-A0D5-75C92CA45158}" destId="{6688A513-CA8E-4E76-AFA3-E34B36A10140}" srcOrd="1" destOrd="0" parTransId="{0BE654B6-DA58-4F5D-87E7-343FAB554E36}" sibTransId="{EFA8034A-59C8-43A3-A0FC-BDA70E7D7153}"/>
    <dgm:cxn modelId="{9EDB1ACE-ED3F-4890-AD8A-346B6FE66A9A}" type="presParOf" srcId="{5E3A4806-DD7F-4639-A16C-32DE97810951}" destId="{01B60111-16C0-4C4E-A929-FB434AF40ECC}" srcOrd="0" destOrd="0" presId="urn:microsoft.com/office/officeart/2005/8/layout/hList9"/>
    <dgm:cxn modelId="{D5D9BCE6-762A-4EFC-8D93-46FC084E5725}" type="presParOf" srcId="{5E3A4806-DD7F-4639-A16C-32DE97810951}" destId="{EF308F7B-EFC9-47DF-ADB7-7E887BBE3B27}" srcOrd="1" destOrd="0" presId="urn:microsoft.com/office/officeart/2005/8/layout/hList9"/>
    <dgm:cxn modelId="{051E7293-EC4F-47B2-9E60-240CB85A2B64}" type="presParOf" srcId="{EF308F7B-EFC9-47DF-ADB7-7E887BBE3B27}" destId="{33FFBFAE-413C-42DA-A895-100FFB926DCA}" srcOrd="0" destOrd="0" presId="urn:microsoft.com/office/officeart/2005/8/layout/hList9"/>
    <dgm:cxn modelId="{8C4B67D0-352F-4F12-AAB4-C54B37601B88}" type="presParOf" srcId="{EF308F7B-EFC9-47DF-ADB7-7E887BBE3B27}" destId="{12E1F75E-F3FD-4964-82D2-3C7CBA0FC97F}" srcOrd="1" destOrd="0" presId="urn:microsoft.com/office/officeart/2005/8/layout/hList9"/>
    <dgm:cxn modelId="{3EE283BB-26C6-480D-B004-305BF014FC5C}" type="presParOf" srcId="{12E1F75E-F3FD-4964-82D2-3C7CBA0FC97F}" destId="{4F6047D9-C855-4528-8927-C0DDB4CF3EA2}" srcOrd="0" destOrd="0" presId="urn:microsoft.com/office/officeart/2005/8/layout/hList9"/>
    <dgm:cxn modelId="{AFF49827-C82A-4510-B9E6-89D19FED3E35}" type="presParOf" srcId="{12E1F75E-F3FD-4964-82D2-3C7CBA0FC97F}" destId="{996D51C8-6160-4F38-88A5-34A8C96C41D8}" srcOrd="1" destOrd="0" presId="urn:microsoft.com/office/officeart/2005/8/layout/hList9"/>
    <dgm:cxn modelId="{4EB2C4C4-B096-4894-920D-8AC9CE268D17}" type="presParOf" srcId="{5E3A4806-DD7F-4639-A16C-32DE97810951}" destId="{ADEB1454-439F-47C1-903E-D8564FD30844}" srcOrd="2" destOrd="0" presId="urn:microsoft.com/office/officeart/2005/8/layout/hList9"/>
    <dgm:cxn modelId="{A7536691-0A47-4808-BD49-3FF736610173}" type="presParOf" srcId="{5E3A4806-DD7F-4639-A16C-32DE97810951}" destId="{876B1611-A9B5-42AF-A9F1-082584E7E4CA}" srcOrd="3" destOrd="0" presId="urn:microsoft.com/office/officeart/2005/8/layout/hList9"/>
    <dgm:cxn modelId="{F9DBE672-9522-4A22-BB17-515AB68EF7AD}" type="presParOf" srcId="{5E3A4806-DD7F-4639-A16C-32DE97810951}" destId="{0514D17E-6038-4143-90C4-7E6B0D1EC699}" srcOrd="4" destOrd="0" presId="urn:microsoft.com/office/officeart/2005/8/layout/hList9"/>
    <dgm:cxn modelId="{E43B8B5D-483D-4EEA-882C-81ABD350432D}" type="presParOf" srcId="{5E3A4806-DD7F-4639-A16C-32DE97810951}" destId="{62B81077-56B7-4CED-93BF-958F3A42AA55}" srcOrd="5" destOrd="0" presId="urn:microsoft.com/office/officeart/2005/8/layout/hList9"/>
    <dgm:cxn modelId="{8E27B76A-459F-4B7F-9CEF-4CE7637632F6}" type="presParOf" srcId="{5E3A4806-DD7F-4639-A16C-32DE97810951}" destId="{814CFDC6-7BFC-4ECB-8D9A-1B7FE7FA61CC}" srcOrd="6" destOrd="0" presId="urn:microsoft.com/office/officeart/2005/8/layout/hList9"/>
    <dgm:cxn modelId="{DE2F4541-BCB2-4D47-AF90-B587A343BF22}" type="presParOf" srcId="{814CFDC6-7BFC-4ECB-8D9A-1B7FE7FA61CC}" destId="{01582449-0EB0-4289-A098-1512C8812CE2}" srcOrd="0" destOrd="0" presId="urn:microsoft.com/office/officeart/2005/8/layout/hList9"/>
    <dgm:cxn modelId="{8B7D0039-5336-40C8-8E02-BDE88F2E8834}" type="presParOf" srcId="{814CFDC6-7BFC-4ECB-8D9A-1B7FE7FA61CC}" destId="{F3EBD88B-DE41-4DB6-A7B3-49714C67B67D}" srcOrd="1" destOrd="0" presId="urn:microsoft.com/office/officeart/2005/8/layout/hList9"/>
    <dgm:cxn modelId="{A5F36E3E-AD11-477E-A2C1-5B4C8C68A678}" type="presParOf" srcId="{F3EBD88B-DE41-4DB6-A7B3-49714C67B67D}" destId="{10EDF89B-93A1-40F0-AD13-71C074F18383}" srcOrd="0" destOrd="0" presId="urn:microsoft.com/office/officeart/2005/8/layout/hList9"/>
    <dgm:cxn modelId="{81477700-0FA5-4A38-937A-073DC6B8EC44}" type="presParOf" srcId="{F3EBD88B-DE41-4DB6-A7B3-49714C67B67D}" destId="{6DF9F530-8778-4135-939E-D02A9DBFA943}" srcOrd="1" destOrd="0" presId="urn:microsoft.com/office/officeart/2005/8/layout/hList9"/>
    <dgm:cxn modelId="{CA795EE6-D833-4476-A4CE-E3A28F3AD7F0}" type="presParOf" srcId="{5E3A4806-DD7F-4639-A16C-32DE97810951}" destId="{723C5A07-B553-4975-A775-AA7BF89DFA44}" srcOrd="7" destOrd="0" presId="urn:microsoft.com/office/officeart/2005/8/layout/hList9"/>
    <dgm:cxn modelId="{C6D66938-7933-485D-81BE-BDCBC8F24B0E}" type="presParOf" srcId="{5E3A4806-DD7F-4639-A16C-32DE97810951}" destId="{1568D6D2-FCDB-4F90-9F35-995D07CE7C76}" srcOrd="8" destOrd="0" presId="urn:microsoft.com/office/officeart/2005/8/layout/hList9"/>
    <dgm:cxn modelId="{BB4A7E98-6196-41A1-B8DC-938BE23E0D99}" type="presParOf" srcId="{5E3A4806-DD7F-4639-A16C-32DE97810951}" destId="{CD428F84-1DD5-432C-A27F-F556071EF512}" srcOrd="9" destOrd="0" presId="urn:microsoft.com/office/officeart/2005/8/layout/hList9"/>
    <dgm:cxn modelId="{C4070FF8-64EB-434D-888A-CFE2ADB964AD}" type="presParOf" srcId="{5E3A4806-DD7F-4639-A16C-32DE97810951}" destId="{23264ABC-BC07-436C-82EC-4B9CF819F15C}" srcOrd="10" destOrd="0" presId="urn:microsoft.com/office/officeart/2005/8/layout/hList9"/>
    <dgm:cxn modelId="{EEC5864D-260E-47FB-AECB-3FD335D0D078}" type="presParOf" srcId="{5E3A4806-DD7F-4639-A16C-32DE97810951}" destId="{B16584F8-81F1-4054-BDFC-F082D53DDFCA}" srcOrd="11" destOrd="0" presId="urn:microsoft.com/office/officeart/2005/8/layout/hList9"/>
    <dgm:cxn modelId="{23231319-6A70-4309-A640-7B1C9F061348}" type="presParOf" srcId="{B16584F8-81F1-4054-BDFC-F082D53DDFCA}" destId="{59300094-99DC-4B80-A6D4-0ADAD2DD5B91}" srcOrd="0" destOrd="0" presId="urn:microsoft.com/office/officeart/2005/8/layout/hList9"/>
    <dgm:cxn modelId="{D3D81AD1-3119-4C46-BECA-4DCD4C5E93C7}" type="presParOf" srcId="{B16584F8-81F1-4054-BDFC-F082D53DDFCA}" destId="{390F6E53-1305-47CF-A73A-2CA98B9F586C}" srcOrd="1" destOrd="0" presId="urn:microsoft.com/office/officeart/2005/8/layout/hList9"/>
    <dgm:cxn modelId="{EC72DA5C-C45E-4A3B-A03B-5C6BE967938A}" type="presParOf" srcId="{390F6E53-1305-47CF-A73A-2CA98B9F586C}" destId="{5C2C4032-D8CA-48B5-BD37-2FDA0BC35070}" srcOrd="0" destOrd="0" presId="urn:microsoft.com/office/officeart/2005/8/layout/hList9"/>
    <dgm:cxn modelId="{AEA60C01-2FFA-4825-8147-892A769A1054}" type="presParOf" srcId="{390F6E53-1305-47CF-A73A-2CA98B9F586C}" destId="{BCDBD2C9-4598-40C7-9E4B-5529D3E7FCA4}" srcOrd="1" destOrd="0" presId="urn:microsoft.com/office/officeart/2005/8/layout/hList9"/>
    <dgm:cxn modelId="{5FC9FADF-9BB9-47A7-B92A-614C7F3EBFDB}" type="presParOf" srcId="{5E3A4806-DD7F-4639-A16C-32DE97810951}" destId="{A7EDF3F1-9269-411E-9B50-4E69FCACF16A}" srcOrd="12" destOrd="0" presId="urn:microsoft.com/office/officeart/2005/8/layout/hList9"/>
    <dgm:cxn modelId="{107D0CD5-6672-41FF-9475-2A4B4FAF0D60}" type="presParOf" srcId="{5E3A4806-DD7F-4639-A16C-32DE97810951}" destId="{1B2B25F3-55F9-443A-BDFE-BBD156C55B0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FB56E-CFBC-4E6E-8A04-01E41539204A}" type="datetimeFigureOut">
              <a:rPr lang="pt-BR" smtClean="0"/>
              <a:t>20/11/2019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F9861-B7D6-4617-8289-BC8506633A3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3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4F335-8C28-48D5-8B7B-DA5BE952F434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AC5FE-3F43-4CB7-A5A6-6513EA2F745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3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do Treinamen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2667000" y="908050"/>
            <a:ext cx="9525000" cy="3638550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397500" y="1122362"/>
            <a:ext cx="6489700" cy="3068637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chemeClr val="bg1">
                    <a:lumMod val="95000"/>
                  </a:schemeClr>
                </a:solidFill>
                <a:latin typeface="TradeGothicNo.2" panose="020B0800000000000000" pitchFamily="34" charset="0"/>
              </a:defRPr>
            </a:lvl1pPr>
          </a:lstStyle>
          <a:p>
            <a:r>
              <a:rPr lang="pt-BR" dirty="0"/>
              <a:t>Título do treinamento 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36" y="1307195"/>
            <a:ext cx="2497492" cy="2698970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9244208" y="0"/>
            <a:ext cx="294779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AB948A63-86D1-436E-8369-23144D98553E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A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47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padrão. Título +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0"/>
            <a:ext cx="12192000" cy="1763652"/>
          </a:xfrm>
          <a:prstGeom prst="rect">
            <a:avLst/>
          </a:prstGeom>
          <a:solidFill>
            <a:srgbClr val="DB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144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05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11252200" y="6176962"/>
            <a:ext cx="736600" cy="681037"/>
          </a:xfrm>
          <a:prstGeom prst="rect">
            <a:avLst/>
          </a:prstGeom>
          <a:solidFill>
            <a:srgbClr val="0030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748" y="6238935"/>
            <a:ext cx="515504" cy="557091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11430252" y="-6200"/>
            <a:ext cx="7617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Institucional</a:t>
            </a:r>
            <a:endParaRPr lang="pt-B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0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12192000" cy="1763652"/>
          </a:xfrm>
          <a:prstGeom prst="rect">
            <a:avLst/>
          </a:prstGeom>
          <a:solidFill>
            <a:srgbClr val="DB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15636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05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11252200" y="6176962"/>
            <a:ext cx="736600" cy="681037"/>
          </a:xfrm>
          <a:prstGeom prst="rect">
            <a:avLst/>
          </a:prstGeom>
          <a:solidFill>
            <a:srgbClr val="0030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748" y="6238935"/>
            <a:ext cx="515504" cy="557091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11430253" y="-6200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>
                    <a:lumMod val="50000"/>
                  </a:schemeClr>
                </a:solidFill>
              </a:rPr>
              <a:t>Institucional</a:t>
            </a:r>
            <a:endParaRPr lang="pt-B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2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. Apenas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1252200" y="6176962"/>
            <a:ext cx="736600" cy="681037"/>
          </a:xfrm>
          <a:prstGeom prst="rect">
            <a:avLst/>
          </a:prstGeom>
          <a:solidFill>
            <a:srgbClr val="0030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748" y="6238935"/>
            <a:ext cx="515504" cy="557091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9206630" y="0"/>
            <a:ext cx="2985370" cy="28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894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m Logo. Apenas tar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9206630" y="0"/>
            <a:ext cx="2985370" cy="28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90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vertical (pouco usad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-1"/>
            <a:ext cx="3086100" cy="6721475"/>
          </a:xfrm>
          <a:prstGeom prst="rect">
            <a:avLst/>
          </a:prstGeom>
          <a:solidFill>
            <a:srgbClr val="DB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211136"/>
            <a:ext cx="2692400" cy="630396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05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9300" y="211136"/>
            <a:ext cx="8064500" cy="596582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11252200" y="6176962"/>
            <a:ext cx="736600" cy="681037"/>
          </a:xfrm>
          <a:prstGeom prst="rect">
            <a:avLst/>
          </a:prstGeom>
          <a:solidFill>
            <a:srgbClr val="0030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748" y="6238935"/>
            <a:ext cx="515504" cy="557091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9206630" y="-1"/>
            <a:ext cx="2985370" cy="14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68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 FOTO lateral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0"/>
            <a:ext cx="12192000" cy="1763652"/>
          </a:xfrm>
          <a:prstGeom prst="rect">
            <a:avLst/>
          </a:prstGeom>
          <a:solidFill>
            <a:srgbClr val="DB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7300" y="88901"/>
            <a:ext cx="8080952" cy="16144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05E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709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0A793-543B-48C9-AB8C-BB3C26973A1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11252200" y="6176962"/>
            <a:ext cx="736600" cy="681037"/>
          </a:xfrm>
          <a:prstGeom prst="rect">
            <a:avLst/>
          </a:prstGeom>
          <a:solidFill>
            <a:srgbClr val="0030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748" y="6238935"/>
            <a:ext cx="515504" cy="557091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0" y="-6200"/>
            <a:ext cx="3581400" cy="672767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9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A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79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5" r:id="rId2"/>
    <p:sldLayoutId id="2147483670" r:id="rId3"/>
    <p:sldLayoutId id="2147483671" r:id="rId4"/>
    <p:sldLayoutId id="2147483673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adeGothicNo.2" panose="020B08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BE6"/>
        </a:buClr>
        <a:buFont typeface="Arial" panose="020B0604020202020204" pitchFamily="34" charset="0"/>
        <a:buChar char="•"/>
        <a:defRPr sz="2800" kern="1200">
          <a:solidFill>
            <a:srgbClr val="0030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BE6"/>
        </a:buClr>
        <a:buFont typeface="Arial" panose="020B0604020202020204" pitchFamily="34" charset="0"/>
        <a:buChar char="•"/>
        <a:defRPr sz="2400" kern="1200">
          <a:solidFill>
            <a:srgbClr val="0030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BE6"/>
        </a:buClr>
        <a:buFont typeface="Arial" panose="020B0604020202020204" pitchFamily="34" charset="0"/>
        <a:buChar char="•"/>
        <a:defRPr sz="2000" kern="1200">
          <a:solidFill>
            <a:srgbClr val="0030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BE6"/>
        </a:buClr>
        <a:buFont typeface="Arial" panose="020B0604020202020204" pitchFamily="34" charset="0"/>
        <a:buChar char="•"/>
        <a:defRPr sz="1800" kern="1200">
          <a:solidFill>
            <a:srgbClr val="0030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BE6"/>
        </a:buClr>
        <a:buFont typeface="Arial" panose="020B0604020202020204" pitchFamily="34" charset="0"/>
        <a:buChar char="•"/>
        <a:defRPr sz="1800" kern="1200">
          <a:solidFill>
            <a:srgbClr val="0030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2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838200" y="88901"/>
            <a:ext cx="10515600" cy="161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Governança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9800" y="1825682"/>
            <a:ext cx="36751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Liderança:</a:t>
            </a:r>
            <a:endParaRPr lang="pt-BR" sz="25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46166490"/>
              </p:ext>
            </p:extLst>
          </p:nvPr>
        </p:nvGraphicFramePr>
        <p:xfrm>
          <a:off x="-810882" y="2302736"/>
          <a:ext cx="5958936" cy="38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/>
          <p:cNvSpPr/>
          <p:nvPr/>
        </p:nvSpPr>
        <p:spPr>
          <a:xfrm>
            <a:off x="4097657" y="1825682"/>
            <a:ext cx="36751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Estratégias:</a:t>
            </a:r>
            <a:endParaRPr lang="pt-BR" sz="25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841525808"/>
              </p:ext>
            </p:extLst>
          </p:nvPr>
        </p:nvGraphicFramePr>
        <p:xfrm>
          <a:off x="2886975" y="2302736"/>
          <a:ext cx="5958936" cy="38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tângulo 12"/>
          <p:cNvSpPr/>
          <p:nvPr/>
        </p:nvSpPr>
        <p:spPr>
          <a:xfrm>
            <a:off x="7795514" y="1825682"/>
            <a:ext cx="36751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Processos:</a:t>
            </a:r>
            <a:endParaRPr lang="pt-BR" sz="25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884009524"/>
              </p:ext>
            </p:extLst>
          </p:nvPr>
        </p:nvGraphicFramePr>
        <p:xfrm>
          <a:off x="6584832" y="2302736"/>
          <a:ext cx="5958936" cy="38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318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714555" y="1390650"/>
            <a:ext cx="10515600" cy="51244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Governança</a:t>
            </a:r>
          </a:p>
          <a:p>
            <a:pPr algn="r"/>
            <a:r>
              <a:rPr lang="pt-BR" sz="33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Liderança, estratégias e processos</a:t>
            </a:r>
            <a:endParaRPr lang="pt-BR" sz="33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r"/>
            <a:endParaRPr lang="pt-BR" sz="1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pt-BR" sz="40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Gestão de Riscos</a:t>
            </a:r>
          </a:p>
          <a:p>
            <a:pPr algn="r"/>
            <a:r>
              <a:rPr lang="pt-BR" sz="33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Eventos que podem impactar os objetivos</a:t>
            </a:r>
          </a:p>
          <a:p>
            <a:pPr algn="r"/>
            <a:endParaRPr lang="pt-BR" sz="1200" b="1" i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pt-BR" sz="4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Controles Internos</a:t>
            </a:r>
          </a:p>
          <a:p>
            <a:pPr algn="r"/>
            <a:r>
              <a:rPr lang="pt-BR" sz="33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Mitigar a ocorrência desses eventos de </a:t>
            </a:r>
            <a:r>
              <a:rPr lang="pt-BR" sz="33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risco</a:t>
            </a:r>
            <a:endParaRPr lang="pt-BR" sz="3300" b="1" i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14488"/>
          </a:xfrm>
        </p:spPr>
        <p:txBody>
          <a:bodyPr anchor="ctr"/>
          <a:lstStyle/>
          <a:p>
            <a:pPr algn="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Avaliando a eficácia:</a:t>
            </a:r>
            <a:endParaRPr lang="pt-BR" sz="2800" b="1" i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E1B801BF-7429-4873-A109-DFF6C58F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14488"/>
          </a:xfrm>
        </p:spPr>
        <p:txBody>
          <a:bodyPr anchor="ctr"/>
          <a:lstStyle/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Gestão do Riscos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37391" r="40852" b="23253"/>
          <a:stretch/>
        </p:blipFill>
        <p:spPr bwMode="auto">
          <a:xfrm>
            <a:off x="3420083" y="1899153"/>
            <a:ext cx="5198608" cy="210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4" t="55772" r="19180" b="20579"/>
          <a:stretch/>
        </p:blipFill>
        <p:spPr bwMode="auto">
          <a:xfrm>
            <a:off x="832514" y="1899153"/>
            <a:ext cx="1680519" cy="172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18616" y="4591947"/>
            <a:ext cx="11163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Quais respostas serão dadas aos eventos de risco? Qual tolerância para efeitos negativos? Como será monitorado e reportado os efeitos dos eventos controlados ou não controlados nos resultados da organização? 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18616" y="5838975"/>
            <a:ext cx="11163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Os resultados devem servir de insumo para influenciar as estratégias e os processos.  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Imagem 10"/>
          <p:cNvPicPr/>
          <p:nvPr/>
        </p:nvPicPr>
        <p:blipFill rotWithShape="1">
          <a:blip r:embed="rId4"/>
          <a:srcRect l="15696" t="18508" r="43740" b="23460"/>
          <a:stretch/>
        </p:blipFill>
        <p:spPr bwMode="auto">
          <a:xfrm>
            <a:off x="9327891" y="2415910"/>
            <a:ext cx="2231763" cy="1395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92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714555" y="1390650"/>
            <a:ext cx="10515600" cy="51244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Governança</a:t>
            </a:r>
          </a:p>
          <a:p>
            <a:pPr algn="r"/>
            <a:r>
              <a:rPr lang="pt-BR" sz="3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Liderança, estratégias e processos</a:t>
            </a:r>
            <a:endParaRPr lang="pt-BR" sz="35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r"/>
            <a:endParaRPr lang="pt-BR" sz="1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pt-BR" sz="4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Gestão de Riscos</a:t>
            </a:r>
          </a:p>
          <a:p>
            <a:pPr algn="r"/>
            <a:r>
              <a:rPr lang="pt-BR" sz="35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Eventos que podem impactar os </a:t>
            </a:r>
            <a:r>
              <a:rPr lang="pt-BR" sz="35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objetivos</a:t>
            </a:r>
          </a:p>
          <a:p>
            <a:pPr algn="r"/>
            <a:endParaRPr lang="pt-BR" sz="1200" b="1" i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pt-BR" sz="40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Controles Internos</a:t>
            </a:r>
          </a:p>
          <a:p>
            <a:pPr algn="r"/>
            <a:r>
              <a:rPr lang="pt-BR" sz="36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Mitigar </a:t>
            </a:r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 ocorrência </a:t>
            </a:r>
            <a:r>
              <a:rPr lang="pt-BR" sz="36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desses </a:t>
            </a:r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eventos de risco</a:t>
            </a:r>
            <a:endParaRPr lang="pt-BR" sz="35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14488"/>
          </a:xfrm>
        </p:spPr>
        <p:txBody>
          <a:bodyPr anchor="ctr"/>
          <a:lstStyle/>
          <a:p>
            <a:pPr algn="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Avaliando a eficácia:</a:t>
            </a:r>
            <a:endParaRPr lang="pt-BR" sz="2800" b="1" i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1B801BF-7429-4873-A109-DFF6C58F24DB}"/>
              </a:ext>
            </a:extLst>
          </p:cNvPr>
          <p:cNvSpPr txBox="1">
            <a:spLocks/>
          </p:cNvSpPr>
          <p:nvPr/>
        </p:nvSpPr>
        <p:spPr>
          <a:xfrm>
            <a:off x="838200" y="88901"/>
            <a:ext cx="10515600" cy="161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Controles Internos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96024401"/>
              </p:ext>
            </p:extLst>
          </p:nvPr>
        </p:nvGraphicFramePr>
        <p:xfrm>
          <a:off x="515902" y="1987116"/>
          <a:ext cx="9423400" cy="233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410200" y="4040029"/>
            <a:ext cx="3643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Fraquezas, problemas, vulnerabilidades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10200" y="4500206"/>
            <a:ext cx="3643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Forças, processos efetivos e sistemáticos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93120" y="4062634"/>
            <a:ext cx="3766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Produtos e serviços públicos não entregues ou entregues com deficiência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97666" y="4610815"/>
            <a:ext cx="3766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Produtos e serviços públicos entregues com qualidade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37752" y="5445075"/>
            <a:ext cx="11244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Para os eventos tratados, negativos ou positivos, quais medidas preventivas, mitigadoras ou contingenciais serão implantadas?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838200" y="88901"/>
            <a:ext cx="10515600" cy="161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Governança, gestão de riscos e controles internos</a:t>
            </a:r>
            <a:endParaRPr lang="pt-BR" sz="60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3959" t="18519" r="26979" b="15741"/>
          <a:stretch/>
        </p:blipFill>
        <p:spPr>
          <a:xfrm>
            <a:off x="700313" y="1854308"/>
            <a:ext cx="10755565" cy="30514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21878" r="42411" b="24477"/>
          <a:stretch/>
        </p:blipFill>
        <p:spPr bwMode="auto">
          <a:xfrm>
            <a:off x="776377" y="5035550"/>
            <a:ext cx="2182483" cy="147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8648" y="1984075"/>
            <a:ext cx="461665" cy="22946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 smtClean="0"/>
              <a:t>Ano 1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353800" y="1984075"/>
            <a:ext cx="461665" cy="22946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 smtClean="0"/>
              <a:t>Ano 5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925872" y="5104561"/>
            <a:ext cx="2024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Comunicação e treinamentos sobre padrões técnicos e de conduta.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114" y="5024120"/>
            <a:ext cx="1560737" cy="1178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ângulo 11"/>
          <p:cNvSpPr/>
          <p:nvPr/>
        </p:nvSpPr>
        <p:spPr>
          <a:xfrm>
            <a:off x="6266777" y="5056702"/>
            <a:ext cx="1362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Análise constante de tendências.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275" y="5019272"/>
            <a:ext cx="1292615" cy="115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ângulo 15"/>
          <p:cNvSpPr/>
          <p:nvPr/>
        </p:nvSpPr>
        <p:spPr>
          <a:xfrm>
            <a:off x="9025890" y="5056702"/>
            <a:ext cx="2869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Revisão constante dos planos, processos, riscos e controles em função dos resultados obtidos e oportunidade vislumbradas.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97015" y="1783057"/>
            <a:ext cx="885678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O auditor interno é orientado a manter diálogo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com a Alta Administração para:</a:t>
            </a:r>
          </a:p>
          <a:p>
            <a:endParaRPr lang="pt-BR" sz="25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saber qual é a expectativa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administração com a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organização;</a:t>
            </a:r>
            <a:endParaRPr lang="pt-BR" sz="25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pt-BR" sz="25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oferecer </a:t>
            </a:r>
            <a:r>
              <a:rPr lang="pt-BR" sz="2500" i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banchmarking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de excelência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sz="25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sugerir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 determinação de critérios para avaliar em que nível de maturidade se encontra um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determinado processo.</a:t>
            </a:r>
            <a:endParaRPr lang="pt-BR" sz="25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1" t="11423" r="35174" b="21552"/>
          <a:stretch/>
        </p:blipFill>
        <p:spPr bwMode="auto">
          <a:xfrm>
            <a:off x="838200" y="1487416"/>
            <a:ext cx="951189" cy="12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4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14488"/>
          </a:xfrm>
        </p:spPr>
        <p:txBody>
          <a:bodyPr anchor="ctr"/>
          <a:lstStyle/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Para reflexão...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714554" y="1790700"/>
            <a:ext cx="10639245" cy="4457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Como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nós, como </a:t>
            </a:r>
            <a:r>
              <a:rPr lang="pt-BR" sz="2500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administradores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e </a:t>
            </a:r>
            <a:r>
              <a:rPr lang="pt-BR" sz="2500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gestores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em nossas respectivas organizações, temos influenciado nossos funcionários, fornecedores e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 sociedade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 buscarem o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bem comum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sendo</a:t>
            </a:r>
          </a:p>
          <a:p>
            <a:pPr algn="r"/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íntegros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e </a:t>
            </a:r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excelentes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?</a:t>
            </a:r>
          </a:p>
          <a:p>
            <a:pPr algn="r"/>
            <a:endParaRPr lang="pt-BR" sz="25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Como nós, como </a:t>
            </a:r>
            <a:r>
              <a:rPr lang="pt-BR" sz="2500" u="sng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seres individuais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temos buscado desenvolver nossas habilidades para entregarmos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produtos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e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serviços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transformadores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72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14488"/>
          </a:xfrm>
        </p:spPr>
        <p:txBody>
          <a:bodyPr anchor="ctr"/>
          <a:lstStyle/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Missão da Auditoria Interna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714555" y="1790700"/>
            <a:ext cx="10515600" cy="4457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sz="4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Aumentar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e </a:t>
            </a:r>
            <a:r>
              <a:rPr lang="pt-BR" sz="4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proteger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o </a:t>
            </a:r>
            <a:r>
              <a:rPr lang="pt-BR" sz="40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valor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organizacional, fornecendo avaliação</a:t>
            </a:r>
            <a:r>
              <a:rPr lang="pt-B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(assurance)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assessoria</a:t>
            </a:r>
            <a:r>
              <a:rPr lang="pt-B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(advisory)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e percepção</a:t>
            </a:r>
            <a:r>
              <a:rPr lang="pt-B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(insight) 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baseadas em risco.</a:t>
            </a:r>
          </a:p>
          <a:p>
            <a:pPr algn="r"/>
            <a:endParaRPr lang="pt-BR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pt-BR" altLang="pt-BR" sz="800" dirty="0">
                <a:solidFill>
                  <a:srgbClr val="1155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https://</a:t>
            </a:r>
            <a:r>
              <a:rPr lang="pt-BR" altLang="pt-BR" sz="800" dirty="0" smtClean="0">
                <a:solidFill>
                  <a:srgbClr val="1155C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www.youtube.com/watch?v=PtjLn30KKYQ#action=share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4C17280-C082-4A0A-AB30-2E289CC96C48}"/>
              </a:ext>
            </a:extLst>
          </p:cNvPr>
          <p:cNvSpPr txBox="1">
            <a:spLocks/>
          </p:cNvSpPr>
          <p:nvPr/>
        </p:nvSpPr>
        <p:spPr>
          <a:xfrm>
            <a:off x="2025655" y="2730667"/>
            <a:ext cx="4443455" cy="2092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kern="0" dirty="0" smtClean="0">
                <a:latin typeface="Century Gothic" pitchFamily="34" charset="0"/>
              </a:rPr>
              <a:t>Monique Sausmikat</a:t>
            </a:r>
            <a:endParaRPr lang="en-US" dirty="0">
              <a:latin typeface="Century Gothic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2400" b="1" kern="0" dirty="0" smtClean="0">
                <a:latin typeface="Century Gothic" pitchFamily="34" charset="0"/>
              </a:rPr>
              <a:t>Conselheira de Administração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2400" b="1" kern="0" dirty="0" smtClean="0">
                <a:latin typeface="Century Gothic" pitchFamily="34" charset="0"/>
              </a:rPr>
              <a:t>2019 - 2020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2400" b="1" kern="0" dirty="0" smtClean="0">
                <a:latin typeface="Century Gothic" pitchFamily="34" charset="0"/>
              </a:rPr>
              <a:t>IIA </a:t>
            </a:r>
            <a:r>
              <a:rPr lang="pt-BR" sz="2400" b="1" kern="0" dirty="0">
                <a:latin typeface="Century Gothic" pitchFamily="34" charset="0"/>
              </a:rPr>
              <a:t>Brasil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pt-BR" sz="1800" kern="0" dirty="0">
                <a:latin typeface="Century Gothic" pitchFamily="34" charset="0"/>
              </a:rPr>
              <a:t>Rua Barão do Triunfo, 73, conj. 53.</a:t>
            </a:r>
            <a:endParaRPr lang="pt-BR" sz="1800" kern="0" dirty="0" smtClean="0">
              <a:latin typeface="Century Gothic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800" kern="0" dirty="0" smtClean="0">
                <a:latin typeface="Century Gothic" pitchFamily="34" charset="0"/>
              </a:rPr>
              <a:t>Brooklin Paulista, São Paulo (SP).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800" kern="0" dirty="0" smtClean="0">
                <a:latin typeface="Century Gothic" pitchFamily="34" charset="0"/>
              </a:rPr>
              <a:t>Telefone</a:t>
            </a:r>
            <a:r>
              <a:rPr lang="pt-BR" sz="1800" kern="0" dirty="0">
                <a:latin typeface="Century Gothic" pitchFamily="34" charset="0"/>
              </a:rPr>
              <a:t>: 11 5523-1919</a:t>
            </a:r>
            <a:r>
              <a:rPr lang="pt-BR" sz="1800" kern="0" dirty="0" smtClean="0">
                <a:latin typeface="Century Gothic" pitchFamily="34" charset="0"/>
              </a:rPr>
              <a:t>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800" kern="0" dirty="0" smtClean="0">
                <a:latin typeface="Century Gothic" pitchFamily="34" charset="0"/>
              </a:rPr>
              <a:t>monique.sausmikat@iiabrasil.org.br</a:t>
            </a:r>
            <a:endParaRPr lang="pt-BR" sz="1800" kern="0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F4C17280-C082-4A0A-AB30-2E289CC96C48}"/>
              </a:ext>
            </a:extLst>
          </p:cNvPr>
          <p:cNvSpPr txBox="1">
            <a:spLocks/>
          </p:cNvSpPr>
          <p:nvPr/>
        </p:nvSpPr>
        <p:spPr>
          <a:xfrm>
            <a:off x="780149" y="4559785"/>
            <a:ext cx="3829439" cy="29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200" b="1" kern="0" dirty="0">
                <a:solidFill>
                  <a:schemeClr val="bg1">
                    <a:lumMod val="50000"/>
                  </a:schemeClr>
                </a:solidFill>
              </a:rPr>
              <a:t>/iia.brasil</a:t>
            </a:r>
          </a:p>
          <a:p>
            <a:endParaRPr lang="en-US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F4C17280-C082-4A0A-AB30-2E289CC96C48}"/>
              </a:ext>
            </a:extLst>
          </p:cNvPr>
          <p:cNvSpPr txBox="1">
            <a:spLocks/>
          </p:cNvSpPr>
          <p:nvPr/>
        </p:nvSpPr>
        <p:spPr>
          <a:xfrm>
            <a:off x="780149" y="5081916"/>
            <a:ext cx="3920153" cy="29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pt-BR" sz="1200" b="1" kern="0" dirty="0">
                <a:solidFill>
                  <a:schemeClr val="bg1">
                    <a:lumMod val="50000"/>
                  </a:schemeClr>
                </a:solidFill>
              </a:rPr>
              <a:t>/iia.brasil</a:t>
            </a:r>
          </a:p>
          <a:p>
            <a:endParaRPr lang="en-US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F4C17280-C082-4A0A-AB30-2E289CC96C48}"/>
              </a:ext>
            </a:extLst>
          </p:cNvPr>
          <p:cNvSpPr txBox="1">
            <a:spLocks/>
          </p:cNvSpPr>
          <p:nvPr/>
        </p:nvSpPr>
        <p:spPr>
          <a:xfrm>
            <a:off x="780149" y="5636307"/>
            <a:ext cx="3985280" cy="29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pt-BR" sz="1200" b="1" kern="0" dirty="0">
                <a:solidFill>
                  <a:schemeClr val="bg1">
                    <a:lumMod val="50000"/>
                  </a:schemeClr>
                </a:solidFill>
              </a:rPr>
              <a:t>/c/IIABrasilOficial</a:t>
            </a:r>
            <a:endParaRPr lang="en-US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F4C17280-C082-4A0A-AB30-2E289CC96C48}"/>
              </a:ext>
            </a:extLst>
          </p:cNvPr>
          <p:cNvSpPr txBox="1">
            <a:spLocks/>
          </p:cNvSpPr>
          <p:nvPr/>
        </p:nvSpPr>
        <p:spPr>
          <a:xfrm>
            <a:off x="780149" y="6190717"/>
            <a:ext cx="3985280" cy="29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BE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305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pt-BR" sz="1200" b="1" kern="0" dirty="0">
                <a:solidFill>
                  <a:schemeClr val="bg1">
                    <a:lumMod val="50000"/>
                  </a:schemeClr>
                </a:solidFill>
              </a:rPr>
              <a:t>www.iiabrasil.org.br</a:t>
            </a:r>
          </a:p>
          <a:p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5" y="2668178"/>
            <a:ext cx="1449090" cy="156599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58"/>
          <a:stretch/>
        </p:blipFill>
        <p:spPr>
          <a:xfrm>
            <a:off x="482536" y="4512530"/>
            <a:ext cx="338369" cy="33573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7" r="26538"/>
          <a:stretch/>
        </p:blipFill>
        <p:spPr>
          <a:xfrm>
            <a:off x="482536" y="5036573"/>
            <a:ext cx="339725" cy="33573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5"/>
          <a:stretch/>
        </p:blipFill>
        <p:spPr>
          <a:xfrm>
            <a:off x="482536" y="5621861"/>
            <a:ext cx="339725" cy="33573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r="51944"/>
          <a:stretch/>
        </p:blipFill>
        <p:spPr>
          <a:xfrm>
            <a:off x="482536" y="6136379"/>
            <a:ext cx="346075" cy="335734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856445" y="466397"/>
            <a:ext cx="10515600" cy="136240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sz="4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MUITO OBRIGADA!</a:t>
            </a:r>
            <a:endParaRPr lang="pt-BR" sz="45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69089ED-4101-45CB-9849-41EEBE45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042"/>
            <a:ext cx="10515600" cy="4433494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None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NOSSA MISSÃO: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Defender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difundir e desenvolver a profissão de Auditoria Interna assim como aos profissionais que a exerçam para que possam ajudar no efetivo gerenciamento de riscos, governança corporativa e processos de controles internos das organizações, visando a defesa dos interesses dos acionistas, cotistas e grupos de interesse e da sociedade em seu conjunto.</a:t>
            </a:r>
          </a:p>
          <a:p>
            <a:pPr marL="0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pt-BR" b="1" i="1" dirty="0" smtClean="0">
                <a:solidFill>
                  <a:srgbClr val="00ABE6"/>
                </a:solidFill>
                <a:latin typeface="Century Gothic" panose="020B0502020202020204" pitchFamily="34" charset="0"/>
              </a:rPr>
              <a:t>Nosso maior valor: “Compromisso </a:t>
            </a:r>
            <a:r>
              <a:rPr lang="pt-BR" b="1" i="1" dirty="0">
                <a:solidFill>
                  <a:srgbClr val="00ABE6"/>
                </a:solidFill>
                <a:latin typeface="Century Gothic" panose="020B0502020202020204" pitchFamily="34" charset="0"/>
              </a:rPr>
              <a:t>com a excelência profissional”</a:t>
            </a:r>
          </a:p>
          <a:p>
            <a:pPr marL="0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sz="2200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A4ABE6C1-879B-4622-BE9F-BF436B49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14488"/>
          </a:xfrm>
        </p:spPr>
        <p:txBody>
          <a:bodyPr anchor="ctr"/>
          <a:lstStyle/>
          <a:p>
            <a:pPr algn="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IIA Brasil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pt-BR" sz="2800" b="1" i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Instituto dos Auditores Internos do Brasil</a:t>
            </a:r>
          </a:p>
        </p:txBody>
      </p:sp>
    </p:spTree>
    <p:extLst>
      <p:ext uri="{BB962C8B-B14F-4D97-AF65-F5344CB8AC3E}">
        <p14:creationId xmlns:p14="http://schemas.microsoft.com/office/powerpoint/2010/main" val="38569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809102"/>
              </p:ext>
            </p:extLst>
          </p:nvPr>
        </p:nvGraphicFramePr>
        <p:xfrm>
          <a:off x="1596788" y="2146102"/>
          <a:ext cx="4612943" cy="397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204716" y="2857433"/>
            <a:ext cx="2388358" cy="2205768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A4ABE6C1-879B-4622-BE9F-BF436B49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The IIA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pt-BR" sz="28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The Institute of Internal Auditors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7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829770"/>
              </p:ext>
            </p:extLst>
          </p:nvPr>
        </p:nvGraphicFramePr>
        <p:xfrm>
          <a:off x="7465325" y="2511189"/>
          <a:ext cx="4585648" cy="30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Imagem 7"/>
          <p:cNvPicPr/>
          <p:nvPr/>
        </p:nvPicPr>
        <p:blipFill rotWithShape="1">
          <a:blip r:embed="rId13"/>
          <a:srcRect l="38155" t="30687" r="41718" b="36858"/>
          <a:stretch/>
        </p:blipFill>
        <p:spPr bwMode="auto">
          <a:xfrm>
            <a:off x="6707796" y="3203678"/>
            <a:ext cx="1778831" cy="1859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6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A4ABE6C1-879B-4622-BE9F-BF436B49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The IIA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pt-BR" sz="28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The Institute of Internal Auditors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2" y="1174537"/>
            <a:ext cx="4328022" cy="511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t="23840" r="68079" b="63298"/>
          <a:stretch>
            <a:fillRect/>
          </a:stretch>
        </p:blipFill>
        <p:spPr bwMode="auto">
          <a:xfrm>
            <a:off x="5774288" y="2277074"/>
            <a:ext cx="2062181" cy="12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8" t="32310" r="68430" b="56711"/>
          <a:stretch>
            <a:fillRect/>
          </a:stretch>
        </p:blipFill>
        <p:spPr bwMode="auto">
          <a:xfrm>
            <a:off x="6096000" y="4006541"/>
            <a:ext cx="1418758" cy="8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m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t="31998" r="68430" b="56084"/>
          <a:stretch>
            <a:fillRect/>
          </a:stretch>
        </p:blipFill>
        <p:spPr bwMode="auto">
          <a:xfrm>
            <a:off x="5113056" y="5329707"/>
            <a:ext cx="1543277" cy="9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m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9" t="31369" r="68607" b="55142"/>
          <a:stretch>
            <a:fillRect/>
          </a:stretch>
        </p:blipFill>
        <p:spPr bwMode="auto">
          <a:xfrm>
            <a:off x="7020350" y="5329707"/>
            <a:ext cx="1270437" cy="9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847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638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2457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598" y="3002329"/>
            <a:ext cx="18954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14488"/>
          </a:xfrm>
        </p:spPr>
        <p:txBody>
          <a:bodyPr anchor="ctr"/>
          <a:lstStyle/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Missão da Auditoria Interna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714555" y="1790700"/>
            <a:ext cx="10515600" cy="4457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Aumentar e proteger o valor organizacional, fornecendo avaliação</a:t>
            </a:r>
            <a:r>
              <a:rPr lang="pt-B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(assurance)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assessoria</a:t>
            </a:r>
            <a:r>
              <a:rPr lang="pt-B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(advisory)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e percepção</a:t>
            </a:r>
            <a:r>
              <a:rPr lang="pt-B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(insight) </a:t>
            </a: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baseadas em risco.</a:t>
            </a:r>
          </a:p>
          <a:p>
            <a:pPr algn="r"/>
            <a:endParaRPr lang="pt-BR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714554" y="1390650"/>
            <a:ext cx="10537645" cy="51244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Governança</a:t>
            </a:r>
          </a:p>
          <a:p>
            <a:pPr algn="r"/>
            <a:r>
              <a:rPr lang="pt-BR" sz="33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Liderança, estratégias e processos</a:t>
            </a:r>
          </a:p>
          <a:p>
            <a:pPr algn="r"/>
            <a:endParaRPr lang="pt-BR" sz="1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pt-BR" sz="4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Gestão de Riscos</a:t>
            </a:r>
          </a:p>
          <a:p>
            <a:pPr algn="r"/>
            <a:r>
              <a:rPr lang="pt-BR" sz="33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Eventos que podem impactar os </a:t>
            </a:r>
            <a:r>
              <a:rPr lang="pt-BR" sz="33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objetivos</a:t>
            </a:r>
          </a:p>
          <a:p>
            <a:pPr algn="r"/>
            <a:endParaRPr lang="pt-BR" sz="1200" b="1" i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r"/>
            <a:r>
              <a:rPr lang="pt-BR" sz="4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Controles Internos</a:t>
            </a:r>
          </a:p>
          <a:p>
            <a:pPr algn="r"/>
            <a:r>
              <a:rPr lang="pt-BR" sz="33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Mitigar a ocorrência desses eventos de </a:t>
            </a:r>
            <a:r>
              <a:rPr lang="pt-BR" sz="33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risco</a:t>
            </a:r>
            <a:endParaRPr lang="pt-BR" sz="3300" b="1" i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14488"/>
          </a:xfrm>
        </p:spPr>
        <p:txBody>
          <a:bodyPr anchor="ctr"/>
          <a:lstStyle/>
          <a:p>
            <a:pPr algn="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Avaliando a eficácia:</a:t>
            </a:r>
            <a:endParaRPr lang="pt-BR" sz="2800" b="1" i="1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9095" r="44989" b="21552"/>
          <a:stretch/>
        </p:blipFill>
        <p:spPr bwMode="auto">
          <a:xfrm>
            <a:off x="6183923" y="2565501"/>
            <a:ext cx="5292970" cy="29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838200" y="88901"/>
            <a:ext cx="10515600" cy="161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Governança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1339" y="1918197"/>
            <a:ext cx="108355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Assegurar uma estrutura de </a:t>
            </a:r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liderança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de </a:t>
            </a:r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estratégias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de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processos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que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permita:</a:t>
            </a:r>
            <a:endParaRPr lang="pt-BR" sz="25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9095" r="44989" b="21552"/>
          <a:stretch/>
        </p:blipFill>
        <p:spPr bwMode="auto">
          <a:xfrm>
            <a:off x="6183923" y="2565501"/>
            <a:ext cx="5292970" cy="29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838200" y="88901"/>
            <a:ext cx="10515600" cy="161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Governança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1339" y="1918197"/>
            <a:ext cx="108355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Assegurar uma estrutura de </a:t>
            </a:r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liderança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de </a:t>
            </a:r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estratégias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de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processos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que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permita:</a:t>
            </a:r>
            <a:endParaRPr lang="pt-BR" sz="25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1339" y="3258755"/>
            <a:ext cx="519675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que os produtos e serviços sejam entregues e as políticas públicas sejam implementadas de forma efetiva – eficaz e eficiente.</a:t>
            </a:r>
          </a:p>
        </p:txBody>
      </p:sp>
    </p:spTree>
    <p:extLst>
      <p:ext uri="{BB962C8B-B14F-4D97-AF65-F5344CB8AC3E}">
        <p14:creationId xmlns:p14="http://schemas.microsoft.com/office/powerpoint/2010/main" val="20643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9095" r="44989" b="21552"/>
          <a:stretch/>
        </p:blipFill>
        <p:spPr bwMode="auto">
          <a:xfrm>
            <a:off x="6183923" y="2565501"/>
            <a:ext cx="5292970" cy="29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2739332-CB93-4F74-BAEA-94BF03E11EF7}"/>
              </a:ext>
            </a:extLst>
          </p:cNvPr>
          <p:cNvSpPr txBox="1">
            <a:spLocks/>
          </p:cNvSpPr>
          <p:nvPr/>
        </p:nvSpPr>
        <p:spPr>
          <a:xfrm>
            <a:off x="838200" y="88901"/>
            <a:ext cx="10515600" cy="161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05E"/>
                </a:solidFill>
                <a:latin typeface="TradeGothicNo.2" panose="020B0800000000000000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Governança</a:t>
            </a:r>
            <a:endParaRPr lang="pt-BR" sz="2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1339" y="1918197"/>
            <a:ext cx="108355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Assegurar uma estrutura de </a:t>
            </a:r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liderança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de </a:t>
            </a:r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estratégias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de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processos 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que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permita:</a:t>
            </a:r>
            <a:endParaRPr lang="pt-BR" sz="25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1339" y="3258755"/>
            <a:ext cx="519675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que os produtos e serviços sejam entregues e as políticas públicas sejam implementadas de forma efetiva – eficaz e eficiente.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1339" y="5753475"/>
            <a:ext cx="94258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o cumprimento da </a:t>
            </a:r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MISSÃO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VISÃO </a:t>
            </a: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 dos </a:t>
            </a:r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VALORES.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9077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str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drão IIA">
      <a:majorFont>
        <a:latin typeface="TradeGothicNo.2"/>
        <a:ea typeface=""/>
        <a:cs typeface=""/>
      </a:majorFont>
      <a:minorFont>
        <a:latin typeface="TradeGothic L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9129</TotalTime>
  <Words>693</Words>
  <Application>Microsoft Office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TradeGothic LT</vt:lpstr>
      <vt:lpstr>TradeGothicNo.2</vt:lpstr>
      <vt:lpstr>Wingdings</vt:lpstr>
      <vt:lpstr>Mestre</vt:lpstr>
      <vt:lpstr>Apresentação do PowerPoint</vt:lpstr>
      <vt:lpstr>IIA Brasil Instituto dos Auditores Internos do Brasil</vt:lpstr>
      <vt:lpstr>The IIA The Institute of Internal Auditors</vt:lpstr>
      <vt:lpstr>The IIA The Institute of Internal Auditors</vt:lpstr>
      <vt:lpstr>Missão da Auditoria Interna</vt:lpstr>
      <vt:lpstr>Avaliando a eficácia:</vt:lpstr>
      <vt:lpstr>Apresentação do PowerPoint</vt:lpstr>
      <vt:lpstr>Apresentação do PowerPoint</vt:lpstr>
      <vt:lpstr>Apresentação do PowerPoint</vt:lpstr>
      <vt:lpstr>Apresentação do PowerPoint</vt:lpstr>
      <vt:lpstr>Avaliando a eficácia:</vt:lpstr>
      <vt:lpstr>Gestão do Riscos</vt:lpstr>
      <vt:lpstr>Avaliando a eficácia:</vt:lpstr>
      <vt:lpstr>Apresentação do PowerPoint</vt:lpstr>
      <vt:lpstr>Apresentação do PowerPoint</vt:lpstr>
      <vt:lpstr>Apresentação do PowerPoint</vt:lpstr>
      <vt:lpstr>Para reflexão...</vt:lpstr>
      <vt:lpstr>Missão da Auditoria Interna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Herick Alencar</dc:creator>
  <cp:lastModifiedBy>Ten Heloise - CR4</cp:lastModifiedBy>
  <cp:revision>896</cp:revision>
  <dcterms:created xsi:type="dcterms:W3CDTF">2016-10-05T16:09:55Z</dcterms:created>
  <dcterms:modified xsi:type="dcterms:W3CDTF">2019-11-20T11:36:47Z</dcterms:modified>
</cp:coreProperties>
</file>