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8" r:id="rId1"/>
    <p:sldMasterId id="2147484579" r:id="rId2"/>
    <p:sldMasterId id="2147484608" r:id="rId3"/>
    <p:sldMasterId id="2147484614" r:id="rId4"/>
    <p:sldMasterId id="2147484643" r:id="rId5"/>
    <p:sldMasterId id="2147484674" r:id="rId6"/>
    <p:sldMasterId id="2147484692" r:id="rId7"/>
    <p:sldMasterId id="2147484734" r:id="rId8"/>
    <p:sldMasterId id="2147484791" r:id="rId9"/>
    <p:sldMasterId id="2147484873" r:id="rId10"/>
    <p:sldMasterId id="2147484891" r:id="rId11"/>
    <p:sldMasterId id="2147484894" r:id="rId12"/>
    <p:sldMasterId id="2147484898" r:id="rId13"/>
    <p:sldMasterId id="2147484917" r:id="rId14"/>
    <p:sldMasterId id="2147484922" r:id="rId15"/>
  </p:sldMasterIdLst>
  <p:notesMasterIdLst>
    <p:notesMasterId r:id="rId57"/>
  </p:notesMasterIdLst>
  <p:handoutMasterIdLst>
    <p:handoutMasterId r:id="rId58"/>
  </p:handoutMasterIdLst>
  <p:sldIdLst>
    <p:sldId id="2847" r:id="rId16"/>
    <p:sldId id="2874" r:id="rId17"/>
    <p:sldId id="3215" r:id="rId18"/>
    <p:sldId id="3242" r:id="rId19"/>
    <p:sldId id="3266" r:id="rId20"/>
    <p:sldId id="3244" r:id="rId21"/>
    <p:sldId id="3260" r:id="rId22"/>
    <p:sldId id="3216" r:id="rId23"/>
    <p:sldId id="3223" r:id="rId24"/>
    <p:sldId id="3224" r:id="rId25"/>
    <p:sldId id="3248" r:id="rId26"/>
    <p:sldId id="3225" r:id="rId27"/>
    <p:sldId id="3226" r:id="rId28"/>
    <p:sldId id="3249" r:id="rId29"/>
    <p:sldId id="3284" r:id="rId30"/>
    <p:sldId id="3290" r:id="rId31"/>
    <p:sldId id="3230" r:id="rId32"/>
    <p:sldId id="3285" r:id="rId33"/>
    <p:sldId id="3286" r:id="rId34"/>
    <p:sldId id="3288" r:id="rId35"/>
    <p:sldId id="3287" r:id="rId36"/>
    <p:sldId id="3247" r:id="rId37"/>
    <p:sldId id="3250" r:id="rId38"/>
    <p:sldId id="3264" r:id="rId39"/>
    <p:sldId id="3234" r:id="rId40"/>
    <p:sldId id="3254" r:id="rId41"/>
    <p:sldId id="3253" r:id="rId42"/>
    <p:sldId id="3275" r:id="rId43"/>
    <p:sldId id="3278" r:id="rId44"/>
    <p:sldId id="3277" r:id="rId45"/>
    <p:sldId id="3276" r:id="rId46"/>
    <p:sldId id="3267" r:id="rId47"/>
    <p:sldId id="3257" r:id="rId48"/>
    <p:sldId id="3255" r:id="rId49"/>
    <p:sldId id="3281" r:id="rId50"/>
    <p:sldId id="3282" r:id="rId51"/>
    <p:sldId id="3283" r:id="rId52"/>
    <p:sldId id="3236" r:id="rId53"/>
    <p:sldId id="3239" r:id="rId54"/>
    <p:sldId id="3274" r:id="rId55"/>
    <p:sldId id="3238" r:id="rId56"/>
  </p:sldIdLst>
  <p:sldSz cx="9144000" cy="5143500" type="screen16x9"/>
  <p:notesSz cx="7099300" cy="10234613"/>
  <p:defaultTextStyle>
    <a:defPPr>
      <a:defRPr lang="pt-BR"/>
    </a:defPPr>
    <a:lvl1pPr algn="l" defTabSz="6762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38138" indent="119063" algn="l" defTabSz="6762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76275" indent="238125" algn="l" defTabSz="6762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16000" indent="355600" algn="l" defTabSz="6762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54138" indent="474663" algn="l" defTabSz="6762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464BC"/>
    <a:srgbClr val="00CCFF"/>
    <a:srgbClr val="CCECFF"/>
    <a:srgbClr val="000000"/>
    <a:srgbClr val="FD4900"/>
    <a:srgbClr val="F3540D"/>
    <a:srgbClr val="E5551B"/>
    <a:srgbClr val="5A52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241" autoAdjust="0"/>
    <p:restoredTop sz="93370" autoAdjust="0"/>
  </p:normalViewPr>
  <p:slideViewPr>
    <p:cSldViewPr snapToGrid="0">
      <p:cViewPr varScale="1">
        <p:scale>
          <a:sx n="98" d="100"/>
          <a:sy n="98" d="100"/>
        </p:scale>
        <p:origin x="-330" y="-90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28"/>
    </p:cViewPr>
  </p:sorterViewPr>
  <p:notesViewPr>
    <p:cSldViewPr snapToGrid="0">
      <p:cViewPr varScale="1">
        <p:scale>
          <a:sx n="49" d="100"/>
          <a:sy n="49" d="100"/>
        </p:scale>
        <p:origin x="-2970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D1ED1-A24A-48AB-B9C8-3C5158408273}" type="doc">
      <dgm:prSet loTypeId="urn:microsoft.com/office/officeart/2005/8/layout/cycle7" loCatId="cycle" qsTypeId="urn:microsoft.com/office/officeart/2005/8/quickstyle/simple2" qsCatId="simple" csTypeId="urn:microsoft.com/office/officeart/2005/8/colors/colorful5" csCatId="colorful" phldr="1"/>
      <dgm:spPr/>
    </dgm:pt>
    <dgm:pt modelId="{6EA3C1C5-687E-4185-A6CE-4C649CB09860}">
      <dgm:prSet phldrT="[Texto]"/>
      <dgm:spPr/>
      <dgm:t>
        <a:bodyPr/>
        <a:lstStyle/>
        <a:p>
          <a:r>
            <a:rPr lang="pt-BR" dirty="0"/>
            <a:t>Melhoria da Gestão Organizacional</a:t>
          </a:r>
        </a:p>
      </dgm:t>
    </dgm:pt>
    <dgm:pt modelId="{E1AEAFE9-A979-43A3-A3C6-312646F8CC53}" type="parTrans" cxnId="{EB4057E9-499F-4813-B48B-F7B700FF02F4}">
      <dgm:prSet/>
      <dgm:spPr/>
      <dgm:t>
        <a:bodyPr/>
        <a:lstStyle/>
        <a:p>
          <a:endParaRPr lang="pt-BR"/>
        </a:p>
      </dgm:t>
    </dgm:pt>
    <dgm:pt modelId="{0D3941EF-6CED-44D3-A50B-351D5B526C9F}" type="sibTrans" cxnId="{EB4057E9-499F-4813-B48B-F7B700FF02F4}">
      <dgm:prSet/>
      <dgm:spPr/>
      <dgm:t>
        <a:bodyPr/>
        <a:lstStyle/>
        <a:p>
          <a:endParaRPr lang="pt-BR"/>
        </a:p>
      </dgm:t>
    </dgm:pt>
    <dgm:pt modelId="{848A28AE-274F-43D8-911F-D45024244D2E}">
      <dgm:prSet phldrT="[Texto]"/>
      <dgm:spPr/>
      <dgm:t>
        <a:bodyPr/>
        <a:lstStyle/>
        <a:p>
          <a:r>
            <a:rPr lang="pt-BR" dirty="0"/>
            <a:t>Otimização de Recursos</a:t>
          </a:r>
        </a:p>
      </dgm:t>
    </dgm:pt>
    <dgm:pt modelId="{D75EEFBB-1F27-4156-84E7-A24FE271F154}" type="parTrans" cxnId="{F9D7D554-8CF0-462D-9B01-1F5B97653F3E}">
      <dgm:prSet/>
      <dgm:spPr/>
      <dgm:t>
        <a:bodyPr/>
        <a:lstStyle/>
        <a:p>
          <a:endParaRPr lang="pt-BR"/>
        </a:p>
      </dgm:t>
    </dgm:pt>
    <dgm:pt modelId="{A70060BB-CD76-4050-BE6D-41AF207A3E10}" type="sibTrans" cxnId="{F9D7D554-8CF0-462D-9B01-1F5B97653F3E}">
      <dgm:prSet/>
      <dgm:spPr/>
      <dgm:t>
        <a:bodyPr/>
        <a:lstStyle/>
        <a:p>
          <a:endParaRPr lang="pt-BR"/>
        </a:p>
      </dgm:t>
    </dgm:pt>
    <dgm:pt modelId="{771671A2-96DD-47B4-A086-9FBE5FB132F4}">
      <dgm:prSet phldrT="[Texto]"/>
      <dgm:spPr/>
      <dgm:t>
        <a:bodyPr/>
        <a:lstStyle/>
        <a:p>
          <a:r>
            <a:rPr lang="pt-BR" dirty="0"/>
            <a:t>Aumento da Operacionalidade</a:t>
          </a:r>
        </a:p>
      </dgm:t>
    </dgm:pt>
    <dgm:pt modelId="{698B4AE6-28E9-445D-8841-B669D720B072}" type="parTrans" cxnId="{CF5D3910-3D0E-4808-B9D1-848A5B7172E9}">
      <dgm:prSet/>
      <dgm:spPr/>
      <dgm:t>
        <a:bodyPr/>
        <a:lstStyle/>
        <a:p>
          <a:endParaRPr lang="pt-BR"/>
        </a:p>
      </dgm:t>
    </dgm:pt>
    <dgm:pt modelId="{FBEB53DB-5B24-444A-B0C9-0E7B5E5586A7}" type="sibTrans" cxnId="{CF5D3910-3D0E-4808-B9D1-848A5B7172E9}">
      <dgm:prSet/>
      <dgm:spPr/>
      <dgm:t>
        <a:bodyPr/>
        <a:lstStyle/>
        <a:p>
          <a:endParaRPr lang="pt-BR"/>
        </a:p>
      </dgm:t>
    </dgm:pt>
    <dgm:pt modelId="{2B6D1B38-AE81-4F33-A127-726268A68E1C}">
      <dgm:prSet phldrT="[Texto]"/>
      <dgm:spPr/>
      <dgm:t>
        <a:bodyPr/>
        <a:lstStyle/>
        <a:p>
          <a:r>
            <a:rPr lang="pt-BR" dirty="0"/>
            <a:t>Fortalecimento da Imagem da Força</a:t>
          </a:r>
        </a:p>
      </dgm:t>
    </dgm:pt>
    <dgm:pt modelId="{D5ABC414-AD05-45CF-87F4-A84C32A79EAE}" type="parTrans" cxnId="{A4D8574A-A288-4363-A9CF-580FF341F543}">
      <dgm:prSet/>
      <dgm:spPr/>
      <dgm:t>
        <a:bodyPr/>
        <a:lstStyle/>
        <a:p>
          <a:endParaRPr lang="pt-BR"/>
        </a:p>
      </dgm:t>
    </dgm:pt>
    <dgm:pt modelId="{4ADD4A01-EDD7-4F54-860E-A754D5919990}" type="sibTrans" cxnId="{A4D8574A-A288-4363-A9CF-580FF341F543}">
      <dgm:prSet/>
      <dgm:spPr/>
      <dgm:t>
        <a:bodyPr/>
        <a:lstStyle/>
        <a:p>
          <a:endParaRPr lang="pt-BR"/>
        </a:p>
      </dgm:t>
    </dgm:pt>
    <dgm:pt modelId="{665CC647-627D-4BD2-BA6E-8B659C6D5E2D}" type="pres">
      <dgm:prSet presAssocID="{145D1ED1-A24A-48AB-B9C8-3C5158408273}" presName="Name0" presStyleCnt="0">
        <dgm:presLayoutVars>
          <dgm:dir/>
          <dgm:resizeHandles val="exact"/>
        </dgm:presLayoutVars>
      </dgm:prSet>
      <dgm:spPr/>
    </dgm:pt>
    <dgm:pt modelId="{C5C7868E-3EA1-49D0-8736-C2A59707802D}" type="pres">
      <dgm:prSet presAssocID="{6EA3C1C5-687E-4185-A6CE-4C649CB098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BDA88F-61CD-4C08-854B-BF08C7CAC7B9}" type="pres">
      <dgm:prSet presAssocID="{0D3941EF-6CED-44D3-A50B-351D5B526C9F}" presName="sibTrans" presStyleLbl="sibTrans2D1" presStyleIdx="0" presStyleCnt="4"/>
      <dgm:spPr/>
      <dgm:t>
        <a:bodyPr/>
        <a:lstStyle/>
        <a:p>
          <a:endParaRPr lang="pt-BR"/>
        </a:p>
      </dgm:t>
    </dgm:pt>
    <dgm:pt modelId="{3487B93E-9DFD-4F9A-A50C-5CCE7820DB1F}" type="pres">
      <dgm:prSet presAssocID="{0D3941EF-6CED-44D3-A50B-351D5B526C9F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FAF69D91-F5C6-425F-B91D-A2BB6895BE35}" type="pres">
      <dgm:prSet presAssocID="{848A28AE-274F-43D8-911F-D45024244D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596F3-540C-4306-A243-A5E4D831F509}" type="pres">
      <dgm:prSet presAssocID="{A70060BB-CD76-4050-BE6D-41AF207A3E10}" presName="sibTrans" presStyleLbl="sibTrans2D1" presStyleIdx="1" presStyleCnt="4"/>
      <dgm:spPr/>
      <dgm:t>
        <a:bodyPr/>
        <a:lstStyle/>
        <a:p>
          <a:endParaRPr lang="pt-BR"/>
        </a:p>
      </dgm:t>
    </dgm:pt>
    <dgm:pt modelId="{487A1BA9-C12A-49DA-B4CD-50CD788647F9}" type="pres">
      <dgm:prSet presAssocID="{A70060BB-CD76-4050-BE6D-41AF207A3E10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FF355B76-6490-4E93-86A9-EBCB5D425C1E}" type="pres">
      <dgm:prSet presAssocID="{771671A2-96DD-47B4-A086-9FBE5FB132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F1CAA2-A721-4AA5-8F78-002E8E8D24D6}" type="pres">
      <dgm:prSet presAssocID="{FBEB53DB-5B24-444A-B0C9-0E7B5E5586A7}" presName="sibTrans" presStyleLbl="sibTrans2D1" presStyleIdx="2" presStyleCnt="4"/>
      <dgm:spPr/>
      <dgm:t>
        <a:bodyPr/>
        <a:lstStyle/>
        <a:p>
          <a:endParaRPr lang="pt-BR"/>
        </a:p>
      </dgm:t>
    </dgm:pt>
    <dgm:pt modelId="{87274AA1-53D0-454E-B036-8C5CFC2CCA58}" type="pres">
      <dgm:prSet presAssocID="{FBEB53DB-5B24-444A-B0C9-0E7B5E5586A7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8A9AD3DC-6819-4E5C-A6A2-B238F35AD9A9}" type="pres">
      <dgm:prSet presAssocID="{2B6D1B38-AE81-4F33-A127-726268A68E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D404FE-0F89-463F-B8F7-F2C9B907206A}" type="pres">
      <dgm:prSet presAssocID="{4ADD4A01-EDD7-4F54-860E-A754D5919990}" presName="sibTrans" presStyleLbl="sibTrans2D1" presStyleIdx="3" presStyleCnt="4"/>
      <dgm:spPr/>
      <dgm:t>
        <a:bodyPr/>
        <a:lstStyle/>
        <a:p>
          <a:endParaRPr lang="pt-BR"/>
        </a:p>
      </dgm:t>
    </dgm:pt>
    <dgm:pt modelId="{0A877A9B-4460-4F61-AEAB-3566C074384F}" type="pres">
      <dgm:prSet presAssocID="{4ADD4A01-EDD7-4F54-860E-A754D5919990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EC660D51-3513-46BF-B27C-69DA61303C39}" type="presOf" srcId="{A70060BB-CD76-4050-BE6D-41AF207A3E10}" destId="{C67596F3-540C-4306-A243-A5E4D831F509}" srcOrd="0" destOrd="0" presId="urn:microsoft.com/office/officeart/2005/8/layout/cycle7"/>
    <dgm:cxn modelId="{67B10A9C-4BF3-4610-A2DC-5F98DAC7A646}" type="presOf" srcId="{0D3941EF-6CED-44D3-A50B-351D5B526C9F}" destId="{3487B93E-9DFD-4F9A-A50C-5CCE7820DB1F}" srcOrd="1" destOrd="0" presId="urn:microsoft.com/office/officeart/2005/8/layout/cycle7"/>
    <dgm:cxn modelId="{759E97D9-8397-4686-927F-F5B502333D55}" type="presOf" srcId="{771671A2-96DD-47B4-A086-9FBE5FB132F4}" destId="{FF355B76-6490-4E93-86A9-EBCB5D425C1E}" srcOrd="0" destOrd="0" presId="urn:microsoft.com/office/officeart/2005/8/layout/cycle7"/>
    <dgm:cxn modelId="{870C7CA3-8B93-4F28-BE08-085AC79DF123}" type="presOf" srcId="{2B6D1B38-AE81-4F33-A127-726268A68E1C}" destId="{8A9AD3DC-6819-4E5C-A6A2-B238F35AD9A9}" srcOrd="0" destOrd="0" presId="urn:microsoft.com/office/officeart/2005/8/layout/cycle7"/>
    <dgm:cxn modelId="{27584075-7E03-47CE-A53B-87B2544FB8C7}" type="presOf" srcId="{848A28AE-274F-43D8-911F-D45024244D2E}" destId="{FAF69D91-F5C6-425F-B91D-A2BB6895BE35}" srcOrd="0" destOrd="0" presId="urn:microsoft.com/office/officeart/2005/8/layout/cycle7"/>
    <dgm:cxn modelId="{6A4A8837-B398-4BAF-92F4-7F9A3035D6D7}" type="presOf" srcId="{0D3941EF-6CED-44D3-A50B-351D5B526C9F}" destId="{66BDA88F-61CD-4C08-854B-BF08C7CAC7B9}" srcOrd="0" destOrd="0" presId="urn:microsoft.com/office/officeart/2005/8/layout/cycle7"/>
    <dgm:cxn modelId="{99D87724-6629-4493-9845-212D4AE51E6A}" type="presOf" srcId="{A70060BB-CD76-4050-BE6D-41AF207A3E10}" destId="{487A1BA9-C12A-49DA-B4CD-50CD788647F9}" srcOrd="1" destOrd="0" presId="urn:microsoft.com/office/officeart/2005/8/layout/cycle7"/>
    <dgm:cxn modelId="{93D42CDC-1368-4A59-AE54-FA1F1F177D29}" type="presOf" srcId="{4ADD4A01-EDD7-4F54-860E-A754D5919990}" destId="{0A877A9B-4460-4F61-AEAB-3566C074384F}" srcOrd="1" destOrd="0" presId="urn:microsoft.com/office/officeart/2005/8/layout/cycle7"/>
    <dgm:cxn modelId="{F9D7D554-8CF0-462D-9B01-1F5B97653F3E}" srcId="{145D1ED1-A24A-48AB-B9C8-3C5158408273}" destId="{848A28AE-274F-43D8-911F-D45024244D2E}" srcOrd="1" destOrd="0" parTransId="{D75EEFBB-1F27-4156-84E7-A24FE271F154}" sibTransId="{A70060BB-CD76-4050-BE6D-41AF207A3E10}"/>
    <dgm:cxn modelId="{E2AC273B-E99B-4087-9B60-03457FEA8EBF}" type="presOf" srcId="{FBEB53DB-5B24-444A-B0C9-0E7B5E5586A7}" destId="{87274AA1-53D0-454E-B036-8C5CFC2CCA58}" srcOrd="1" destOrd="0" presId="urn:microsoft.com/office/officeart/2005/8/layout/cycle7"/>
    <dgm:cxn modelId="{EB4057E9-499F-4813-B48B-F7B700FF02F4}" srcId="{145D1ED1-A24A-48AB-B9C8-3C5158408273}" destId="{6EA3C1C5-687E-4185-A6CE-4C649CB09860}" srcOrd="0" destOrd="0" parTransId="{E1AEAFE9-A979-43A3-A3C6-312646F8CC53}" sibTransId="{0D3941EF-6CED-44D3-A50B-351D5B526C9F}"/>
    <dgm:cxn modelId="{2DC6F37A-8DDE-4F2F-98C0-99A3641CCA0B}" type="presOf" srcId="{6EA3C1C5-687E-4185-A6CE-4C649CB09860}" destId="{C5C7868E-3EA1-49D0-8736-C2A59707802D}" srcOrd="0" destOrd="0" presId="urn:microsoft.com/office/officeart/2005/8/layout/cycle7"/>
    <dgm:cxn modelId="{3D95DD6D-BAD5-4AEF-96EA-35DB80D60FA9}" type="presOf" srcId="{FBEB53DB-5B24-444A-B0C9-0E7B5E5586A7}" destId="{87F1CAA2-A721-4AA5-8F78-002E8E8D24D6}" srcOrd="0" destOrd="0" presId="urn:microsoft.com/office/officeart/2005/8/layout/cycle7"/>
    <dgm:cxn modelId="{A4D8574A-A288-4363-A9CF-580FF341F543}" srcId="{145D1ED1-A24A-48AB-B9C8-3C5158408273}" destId="{2B6D1B38-AE81-4F33-A127-726268A68E1C}" srcOrd="3" destOrd="0" parTransId="{D5ABC414-AD05-45CF-87F4-A84C32A79EAE}" sibTransId="{4ADD4A01-EDD7-4F54-860E-A754D5919990}"/>
    <dgm:cxn modelId="{CF5D3910-3D0E-4808-B9D1-848A5B7172E9}" srcId="{145D1ED1-A24A-48AB-B9C8-3C5158408273}" destId="{771671A2-96DD-47B4-A086-9FBE5FB132F4}" srcOrd="2" destOrd="0" parTransId="{698B4AE6-28E9-445D-8841-B669D720B072}" sibTransId="{FBEB53DB-5B24-444A-B0C9-0E7B5E5586A7}"/>
    <dgm:cxn modelId="{DCF66207-FF64-4D68-BF64-6EE158861054}" type="presOf" srcId="{145D1ED1-A24A-48AB-B9C8-3C5158408273}" destId="{665CC647-627D-4BD2-BA6E-8B659C6D5E2D}" srcOrd="0" destOrd="0" presId="urn:microsoft.com/office/officeart/2005/8/layout/cycle7"/>
    <dgm:cxn modelId="{C12140B9-9843-45D4-8CAE-051892FE54B9}" type="presOf" srcId="{4ADD4A01-EDD7-4F54-860E-A754D5919990}" destId="{18D404FE-0F89-463F-B8F7-F2C9B907206A}" srcOrd="0" destOrd="0" presId="urn:microsoft.com/office/officeart/2005/8/layout/cycle7"/>
    <dgm:cxn modelId="{39B0FE10-2E89-45FD-9AF3-F9442EBD9706}" type="presParOf" srcId="{665CC647-627D-4BD2-BA6E-8B659C6D5E2D}" destId="{C5C7868E-3EA1-49D0-8736-C2A59707802D}" srcOrd="0" destOrd="0" presId="urn:microsoft.com/office/officeart/2005/8/layout/cycle7"/>
    <dgm:cxn modelId="{7F597544-EEF7-424F-97A4-545A3FA0BF5C}" type="presParOf" srcId="{665CC647-627D-4BD2-BA6E-8B659C6D5E2D}" destId="{66BDA88F-61CD-4C08-854B-BF08C7CAC7B9}" srcOrd="1" destOrd="0" presId="urn:microsoft.com/office/officeart/2005/8/layout/cycle7"/>
    <dgm:cxn modelId="{F33C1808-8CBD-4D68-B103-F95E76D55943}" type="presParOf" srcId="{66BDA88F-61CD-4C08-854B-BF08C7CAC7B9}" destId="{3487B93E-9DFD-4F9A-A50C-5CCE7820DB1F}" srcOrd="0" destOrd="0" presId="urn:microsoft.com/office/officeart/2005/8/layout/cycle7"/>
    <dgm:cxn modelId="{0D590734-D54F-4F57-99D0-457CE2563156}" type="presParOf" srcId="{665CC647-627D-4BD2-BA6E-8B659C6D5E2D}" destId="{FAF69D91-F5C6-425F-B91D-A2BB6895BE35}" srcOrd="2" destOrd="0" presId="urn:microsoft.com/office/officeart/2005/8/layout/cycle7"/>
    <dgm:cxn modelId="{9327E15A-C3A2-4FA9-81DC-3DFB28938E59}" type="presParOf" srcId="{665CC647-627D-4BD2-BA6E-8B659C6D5E2D}" destId="{C67596F3-540C-4306-A243-A5E4D831F509}" srcOrd="3" destOrd="0" presId="urn:microsoft.com/office/officeart/2005/8/layout/cycle7"/>
    <dgm:cxn modelId="{59BE4771-1EDE-4370-BD0C-24BD24D8F129}" type="presParOf" srcId="{C67596F3-540C-4306-A243-A5E4D831F509}" destId="{487A1BA9-C12A-49DA-B4CD-50CD788647F9}" srcOrd="0" destOrd="0" presId="urn:microsoft.com/office/officeart/2005/8/layout/cycle7"/>
    <dgm:cxn modelId="{8A084759-BABE-4B84-B15F-7ABCF4103622}" type="presParOf" srcId="{665CC647-627D-4BD2-BA6E-8B659C6D5E2D}" destId="{FF355B76-6490-4E93-86A9-EBCB5D425C1E}" srcOrd="4" destOrd="0" presId="urn:microsoft.com/office/officeart/2005/8/layout/cycle7"/>
    <dgm:cxn modelId="{327C853E-3BCD-473F-AD88-0ED3B9557199}" type="presParOf" srcId="{665CC647-627D-4BD2-BA6E-8B659C6D5E2D}" destId="{87F1CAA2-A721-4AA5-8F78-002E8E8D24D6}" srcOrd="5" destOrd="0" presId="urn:microsoft.com/office/officeart/2005/8/layout/cycle7"/>
    <dgm:cxn modelId="{25657B5A-EA3A-4872-AF10-FFBCB07634A3}" type="presParOf" srcId="{87F1CAA2-A721-4AA5-8F78-002E8E8D24D6}" destId="{87274AA1-53D0-454E-B036-8C5CFC2CCA58}" srcOrd="0" destOrd="0" presId="urn:microsoft.com/office/officeart/2005/8/layout/cycle7"/>
    <dgm:cxn modelId="{872490A4-807D-47AD-A9EC-1498D0F24F16}" type="presParOf" srcId="{665CC647-627D-4BD2-BA6E-8B659C6D5E2D}" destId="{8A9AD3DC-6819-4E5C-A6A2-B238F35AD9A9}" srcOrd="6" destOrd="0" presId="urn:microsoft.com/office/officeart/2005/8/layout/cycle7"/>
    <dgm:cxn modelId="{341EAE12-2C62-4077-940C-425E1B03F597}" type="presParOf" srcId="{665CC647-627D-4BD2-BA6E-8B659C6D5E2D}" destId="{18D404FE-0F89-463F-B8F7-F2C9B907206A}" srcOrd="7" destOrd="0" presId="urn:microsoft.com/office/officeart/2005/8/layout/cycle7"/>
    <dgm:cxn modelId="{43A3213A-1B28-4DBE-B674-E60EF09E7F29}" type="presParOf" srcId="{18D404FE-0F89-463F-B8F7-F2C9B907206A}" destId="{0A877A9B-4460-4F61-AEAB-3566C074384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44579-3BCA-4913-BE7A-3CE5C70D9F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4533189-2BE9-4ABC-84F6-502CB1C30FE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spc="-45" dirty="0" smtClean="0">
              <a:latin typeface="Carlito" panose="020F0502020204030204" pitchFamily="34" charset="0"/>
              <a:cs typeface="Carlito" panose="020F0502020204030204" pitchFamily="34" charset="0"/>
            </a:rPr>
            <a:t>Aumentar </a:t>
          </a:r>
          <a:r>
            <a:rPr lang="pt-BR" sz="1800" b="1" spc="-107" dirty="0" smtClean="0">
              <a:latin typeface="Carlito" panose="020F0502020204030204" pitchFamily="34" charset="0"/>
              <a:cs typeface="Carlito" panose="020F0502020204030204" pitchFamily="34" charset="0"/>
            </a:rPr>
            <a:t>a  </a:t>
          </a:r>
          <a:r>
            <a:rPr lang="pt-BR" sz="1800" b="1" spc="-62" dirty="0" smtClean="0">
              <a:latin typeface="Carlito" panose="020F0502020204030204" pitchFamily="34" charset="0"/>
              <a:cs typeface="Carlito" panose="020F0502020204030204" pitchFamily="34" charset="0"/>
            </a:rPr>
            <a:t>confiança em  </a:t>
          </a:r>
          <a:r>
            <a:rPr lang="pt-BR" sz="1800" b="1" spc="-71" dirty="0" smtClean="0">
              <a:latin typeface="Carlito" panose="020F0502020204030204" pitchFamily="34" charset="0"/>
              <a:cs typeface="Carlito" panose="020F0502020204030204" pitchFamily="34" charset="0"/>
            </a:rPr>
            <a:t>alcançar </a:t>
          </a:r>
          <a:r>
            <a:rPr lang="pt-BR" sz="1800" b="1" spc="-98" dirty="0" smtClean="0">
              <a:latin typeface="Carlito" panose="020F0502020204030204" pitchFamily="34" charset="0"/>
              <a:cs typeface="Carlito" panose="020F0502020204030204" pitchFamily="34" charset="0"/>
            </a:rPr>
            <a:t>os  </a:t>
          </a:r>
          <a:r>
            <a:rPr lang="pt-BR" sz="1800" b="1" spc="-53" dirty="0" smtClean="0">
              <a:latin typeface="Carlito" panose="020F0502020204030204" pitchFamily="34" charset="0"/>
              <a:cs typeface="Carlito" panose="020F0502020204030204" pitchFamily="34" charset="0"/>
            </a:rPr>
            <a:t>resultados</a:t>
          </a:r>
          <a:r>
            <a:rPr lang="pt-BR" sz="1800" b="1" spc="-104" dirty="0" smtClean="0">
              <a:latin typeface="Carlito" panose="020F0502020204030204" pitchFamily="34" charset="0"/>
              <a:cs typeface="Carlito" panose="020F0502020204030204" pitchFamily="34" charset="0"/>
            </a:rPr>
            <a:t> </a:t>
          </a:r>
          <a:r>
            <a:rPr lang="pt-BR" sz="1800" b="1" spc="-76" dirty="0" smtClean="0">
              <a:latin typeface="Carlito" panose="020F0502020204030204" pitchFamily="34" charset="0"/>
              <a:cs typeface="Carlito" panose="020F0502020204030204" pitchFamily="34" charset="0"/>
            </a:rPr>
            <a:t>desejados</a:t>
          </a:r>
          <a:endParaRPr lang="pt-BR" sz="1800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0413BBF5-2F9C-4A7B-9AD3-276E3B390D32}" type="parTrans" cxnId="{5A4C812D-07B5-4F6F-9A61-85EFA1EA22E0}">
      <dgm:prSet/>
      <dgm:spPr/>
      <dgm:t>
        <a:bodyPr/>
        <a:lstStyle/>
        <a:p>
          <a:endParaRPr lang="pt-BR"/>
        </a:p>
      </dgm:t>
    </dgm:pt>
    <dgm:pt modelId="{3826FC51-099F-42C8-AAA6-BF21DF4DF0FF}" type="sibTrans" cxnId="{5A4C812D-07B5-4F6F-9A61-85EFA1EA22E0}">
      <dgm:prSet/>
      <dgm:spPr/>
      <dgm:t>
        <a:bodyPr/>
        <a:lstStyle/>
        <a:p>
          <a:endParaRPr lang="pt-BR"/>
        </a:p>
      </dgm:t>
    </dgm:pt>
    <dgm:pt modelId="{7A247F0B-D9A9-4543-A10C-D01363C75B8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spc="-127" dirty="0" smtClean="0">
              <a:latin typeface="Carlito" panose="020F0502020204030204" pitchFamily="34" charset="0"/>
              <a:cs typeface="Carlito" panose="020F0502020204030204" pitchFamily="34" charset="0"/>
            </a:rPr>
            <a:t>Tomar </a:t>
          </a:r>
          <a:r>
            <a:rPr lang="pt-BR" sz="1800" b="1" spc="-109" dirty="0" smtClean="0">
              <a:latin typeface="Carlito" panose="020F0502020204030204" pitchFamily="34" charset="0"/>
              <a:cs typeface="Carlito" panose="020F0502020204030204" pitchFamily="34" charset="0"/>
            </a:rPr>
            <a:t>decisões </a:t>
          </a:r>
          <a:r>
            <a:rPr lang="pt-BR" sz="1800" b="1" spc="-90" dirty="0" smtClean="0">
              <a:latin typeface="Carlito" panose="020F0502020204030204" pitchFamily="34" charset="0"/>
              <a:cs typeface="Carlito" panose="020F0502020204030204" pitchFamily="34" charset="0"/>
            </a:rPr>
            <a:t>para  </a:t>
          </a:r>
          <a:r>
            <a:rPr lang="pt-BR" sz="1800" b="1" spc="-64" dirty="0" smtClean="0">
              <a:latin typeface="Carlito" panose="020F0502020204030204" pitchFamily="34" charset="0"/>
              <a:cs typeface="Carlito" panose="020F0502020204030204" pitchFamily="34" charset="0"/>
            </a:rPr>
            <a:t>explorar </a:t>
          </a:r>
          <a:r>
            <a:rPr lang="pt-BR" sz="1800" b="1" spc="-56" dirty="0" smtClean="0">
              <a:latin typeface="Carlito" panose="020F0502020204030204" pitchFamily="34" charset="0"/>
              <a:cs typeface="Carlito" panose="020F0502020204030204" pitchFamily="34" charset="0"/>
            </a:rPr>
            <a:t>oportunidades </a:t>
          </a:r>
          <a:r>
            <a:rPr lang="pt-BR" sz="1800" b="1" spc="-86" dirty="0" smtClean="0">
              <a:latin typeface="Carlito" panose="020F0502020204030204" pitchFamily="34" charset="0"/>
              <a:cs typeface="Carlito" panose="020F0502020204030204" pitchFamily="34" charset="0"/>
            </a:rPr>
            <a:t>de </a:t>
          </a:r>
          <a:r>
            <a:rPr lang="pt-BR" sz="1800" b="1" spc="-71" dirty="0" smtClean="0">
              <a:latin typeface="Carlito" panose="020F0502020204030204" pitchFamily="34" charset="0"/>
              <a:cs typeface="Carlito" panose="020F0502020204030204" pitchFamily="34" charset="0"/>
            </a:rPr>
            <a:t>maneira</a:t>
          </a:r>
          <a:r>
            <a:rPr lang="pt-BR" sz="1800" b="1" spc="-124" dirty="0" smtClean="0">
              <a:latin typeface="Carlito" panose="020F0502020204030204" pitchFamily="34" charset="0"/>
              <a:cs typeface="Carlito" panose="020F0502020204030204" pitchFamily="34" charset="0"/>
            </a:rPr>
            <a:t> </a:t>
          </a:r>
          <a:r>
            <a:rPr lang="pt-BR" sz="1800" b="1" spc="-98" dirty="0" smtClean="0">
              <a:latin typeface="Carlito" panose="020F0502020204030204" pitchFamily="34" charset="0"/>
              <a:cs typeface="Carlito" panose="020F0502020204030204" pitchFamily="34" charset="0"/>
            </a:rPr>
            <a:t>adequada</a:t>
          </a:r>
          <a:endParaRPr lang="pt-BR" sz="1800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8CCD3956-CECA-40BA-BF86-52177A6E8FA3}" type="parTrans" cxnId="{5109FA65-4BF3-45D1-B5B6-ECC5C27724AD}">
      <dgm:prSet/>
      <dgm:spPr/>
      <dgm:t>
        <a:bodyPr/>
        <a:lstStyle/>
        <a:p>
          <a:endParaRPr lang="pt-BR"/>
        </a:p>
      </dgm:t>
    </dgm:pt>
    <dgm:pt modelId="{B1EC3CEB-F8BB-49EB-B494-805AC6D75395}" type="sibTrans" cxnId="{5109FA65-4BF3-45D1-B5B6-ECC5C27724AD}">
      <dgm:prSet/>
      <dgm:spPr/>
      <dgm:t>
        <a:bodyPr/>
        <a:lstStyle/>
        <a:p>
          <a:endParaRPr lang="pt-BR"/>
        </a:p>
      </dgm:t>
    </dgm:pt>
    <dgm:pt modelId="{52F81B74-E5A0-4AE9-BC24-3C912F60AA7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spc="-79" dirty="0" smtClean="0">
              <a:latin typeface="Carlito" panose="020F0502020204030204" pitchFamily="34" charset="0"/>
              <a:cs typeface="Carlito" panose="020F0502020204030204" pitchFamily="34" charset="0"/>
            </a:rPr>
            <a:t>Redução d</a:t>
          </a:r>
          <a:r>
            <a:rPr lang="pt-BR" sz="1800" b="1" spc="-127" dirty="0" smtClean="0">
              <a:latin typeface="Carlito" panose="020F0502020204030204" pitchFamily="34" charset="0"/>
              <a:cs typeface="Carlito" panose="020F0502020204030204" pitchFamily="34" charset="0"/>
            </a:rPr>
            <a:t>as </a:t>
          </a:r>
          <a:r>
            <a:rPr lang="pt-BR" sz="1800" b="1" spc="-101" dirty="0" smtClean="0">
              <a:latin typeface="Carlito" panose="020F0502020204030204" pitchFamily="34" charset="0"/>
              <a:cs typeface="Carlito" panose="020F0502020204030204" pitchFamily="34" charset="0"/>
            </a:rPr>
            <a:t>ameaças  </a:t>
          </a:r>
          <a:r>
            <a:rPr lang="pt-BR" sz="1800" b="1" spc="-68" dirty="0" smtClean="0">
              <a:latin typeface="Carlito" panose="020F0502020204030204" pitchFamily="34" charset="0"/>
              <a:cs typeface="Carlito" panose="020F0502020204030204" pitchFamily="34" charset="0"/>
            </a:rPr>
            <a:t>para </a:t>
          </a:r>
          <a:r>
            <a:rPr lang="pt-BR" sz="1800" b="1" spc="-71" dirty="0" smtClean="0">
              <a:latin typeface="Carlito" panose="020F0502020204030204" pitchFamily="34" charset="0"/>
              <a:cs typeface="Carlito" panose="020F0502020204030204" pitchFamily="34" charset="0"/>
            </a:rPr>
            <a:t>níveis</a:t>
          </a:r>
          <a:r>
            <a:rPr lang="pt-BR" sz="1800" b="1" spc="-98" dirty="0" smtClean="0">
              <a:latin typeface="Carlito" panose="020F0502020204030204" pitchFamily="34" charset="0"/>
              <a:cs typeface="Carlito" panose="020F0502020204030204" pitchFamily="34" charset="0"/>
            </a:rPr>
            <a:t> </a:t>
          </a:r>
          <a:r>
            <a:rPr lang="pt-BR" sz="1800" b="1" spc="-65" dirty="0" smtClean="0">
              <a:latin typeface="Carlito" panose="020F0502020204030204" pitchFamily="34" charset="0"/>
              <a:cs typeface="Carlito" panose="020F0502020204030204" pitchFamily="34" charset="0"/>
            </a:rPr>
            <a:t>aceitáveis </a:t>
          </a:r>
          <a:r>
            <a:rPr lang="pt-BR" sz="1800" b="1" spc="-62" dirty="0" smtClean="0">
              <a:latin typeface="Carlito" panose="020F0502020204030204" pitchFamily="34" charset="0"/>
              <a:cs typeface="Carlito" panose="020F0502020204030204" pitchFamily="34" charset="0"/>
            </a:rPr>
            <a:t>de </a:t>
          </a:r>
          <a:r>
            <a:rPr lang="pt-BR" sz="1800" b="1" spc="-56" dirty="0" smtClean="0">
              <a:latin typeface="Carlito" panose="020F0502020204030204" pitchFamily="34" charset="0"/>
              <a:cs typeface="Carlito" panose="020F0502020204030204" pitchFamily="34" charset="0"/>
            </a:rPr>
            <a:t>maneira</a:t>
          </a:r>
          <a:r>
            <a:rPr lang="pt-BR" sz="1800" b="1" spc="-107" dirty="0" smtClean="0">
              <a:latin typeface="Carlito" panose="020F0502020204030204" pitchFamily="34" charset="0"/>
              <a:cs typeface="Carlito" panose="020F0502020204030204" pitchFamily="34" charset="0"/>
            </a:rPr>
            <a:t> </a:t>
          </a:r>
          <a:r>
            <a:rPr lang="pt-BR" sz="1800" b="1" spc="-42" dirty="0" smtClean="0">
              <a:latin typeface="Carlito" panose="020F0502020204030204" pitchFamily="34" charset="0"/>
              <a:cs typeface="Carlito" panose="020F0502020204030204" pitchFamily="34" charset="0"/>
            </a:rPr>
            <a:t>efetiva</a:t>
          </a:r>
          <a:endParaRPr lang="pt-BR" sz="1800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E08DCBE0-AF15-429D-8C2C-7BF77A4F0E56}" type="parTrans" cxnId="{D3D517CE-1D7E-49A4-89AE-38C4CB44F0B9}">
      <dgm:prSet/>
      <dgm:spPr/>
      <dgm:t>
        <a:bodyPr/>
        <a:lstStyle/>
        <a:p>
          <a:endParaRPr lang="pt-BR"/>
        </a:p>
      </dgm:t>
    </dgm:pt>
    <dgm:pt modelId="{38BD7D13-87AD-4495-83EA-948C46547EA3}" type="sibTrans" cxnId="{D3D517CE-1D7E-49A4-89AE-38C4CB44F0B9}">
      <dgm:prSet/>
      <dgm:spPr/>
      <dgm:t>
        <a:bodyPr/>
        <a:lstStyle/>
        <a:p>
          <a:endParaRPr lang="pt-BR"/>
        </a:p>
      </dgm:t>
    </dgm:pt>
    <dgm:pt modelId="{36935EA9-25D3-4286-9DF1-B11AD56FE38D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 smtClean="0">
              <a:latin typeface="Carlito" panose="020F0502020204030204" pitchFamily="34" charset="0"/>
              <a:cs typeface="Carlito" panose="020F0502020204030204" pitchFamily="34" charset="0"/>
            </a:rPr>
            <a:t>Melhor base para tomada de decisões </a:t>
          </a:r>
          <a:endParaRPr lang="pt-BR" sz="1800" b="1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A23C153E-E489-4BD3-8B71-C98418D8609E}" type="parTrans" cxnId="{97779D52-52C1-46F7-9C43-419D19F5C65F}">
      <dgm:prSet/>
      <dgm:spPr/>
      <dgm:t>
        <a:bodyPr/>
        <a:lstStyle/>
        <a:p>
          <a:endParaRPr lang="pt-BR"/>
        </a:p>
      </dgm:t>
    </dgm:pt>
    <dgm:pt modelId="{079DB994-BC27-41F7-9403-FDC29CB85FC1}" type="sibTrans" cxnId="{97779D52-52C1-46F7-9C43-419D19F5C65F}">
      <dgm:prSet/>
      <dgm:spPr/>
      <dgm:t>
        <a:bodyPr/>
        <a:lstStyle/>
        <a:p>
          <a:endParaRPr lang="pt-BR"/>
        </a:p>
      </dgm:t>
    </dgm:pt>
    <dgm:pt modelId="{3DB495DF-6527-48A8-A587-52412A00C93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 smtClean="0">
              <a:latin typeface="Carlito" panose="020F0502020204030204" pitchFamily="34" charset="0"/>
              <a:cs typeface="Carlito" panose="020F0502020204030204" pitchFamily="34" charset="0"/>
            </a:rPr>
            <a:t>Risco alinhado às estratégias</a:t>
          </a:r>
          <a:endParaRPr lang="pt-BR" sz="1800" b="1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E71B07C4-6494-4D34-934E-D46D703A0CD3}" type="parTrans" cxnId="{27A11F3B-E5E1-4CA7-8DBA-CE11C364FE28}">
      <dgm:prSet/>
      <dgm:spPr/>
      <dgm:t>
        <a:bodyPr/>
        <a:lstStyle/>
        <a:p>
          <a:endParaRPr lang="pt-BR"/>
        </a:p>
      </dgm:t>
    </dgm:pt>
    <dgm:pt modelId="{07EE0C9B-483C-4129-AD84-EB11C1785F9A}" type="sibTrans" cxnId="{27A11F3B-E5E1-4CA7-8DBA-CE11C364FE28}">
      <dgm:prSet/>
      <dgm:spPr/>
      <dgm:t>
        <a:bodyPr/>
        <a:lstStyle/>
        <a:p>
          <a:endParaRPr lang="pt-BR"/>
        </a:p>
      </dgm:t>
    </dgm:pt>
    <dgm:pt modelId="{D3FF1C12-373B-4436-AC8D-1A6D5796FED5}" type="pres">
      <dgm:prSet presAssocID="{CAC44579-3BCA-4913-BE7A-3CE5C70D9F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76BB4B8-72CA-4423-8269-08FA60A089B3}" type="pres">
      <dgm:prSet presAssocID="{CAC44579-3BCA-4913-BE7A-3CE5C70D9F9D}" presName="Name1" presStyleCnt="0"/>
      <dgm:spPr/>
    </dgm:pt>
    <dgm:pt modelId="{AF1CD56C-0D81-469F-BF79-C18E704AE175}" type="pres">
      <dgm:prSet presAssocID="{CAC44579-3BCA-4913-BE7A-3CE5C70D9F9D}" presName="cycle" presStyleCnt="0"/>
      <dgm:spPr/>
    </dgm:pt>
    <dgm:pt modelId="{B4FE3ED6-FF18-41AF-8EF7-2C975DF0BF9E}" type="pres">
      <dgm:prSet presAssocID="{CAC44579-3BCA-4913-BE7A-3CE5C70D9F9D}" presName="srcNode" presStyleLbl="node1" presStyleIdx="0" presStyleCnt="5"/>
      <dgm:spPr/>
    </dgm:pt>
    <dgm:pt modelId="{E78476CC-50D4-4E3E-819E-8E0B742D03D7}" type="pres">
      <dgm:prSet presAssocID="{CAC44579-3BCA-4913-BE7A-3CE5C70D9F9D}" presName="conn" presStyleLbl="parChTrans1D2" presStyleIdx="0" presStyleCnt="1"/>
      <dgm:spPr/>
      <dgm:t>
        <a:bodyPr/>
        <a:lstStyle/>
        <a:p>
          <a:endParaRPr lang="pt-BR"/>
        </a:p>
      </dgm:t>
    </dgm:pt>
    <dgm:pt modelId="{30D8FAF6-3481-4438-89A7-7632500ECF41}" type="pres">
      <dgm:prSet presAssocID="{CAC44579-3BCA-4913-BE7A-3CE5C70D9F9D}" presName="extraNode" presStyleLbl="node1" presStyleIdx="0" presStyleCnt="5"/>
      <dgm:spPr/>
    </dgm:pt>
    <dgm:pt modelId="{1BB9BE58-F0A6-409F-9DDF-36AB2AECDF62}" type="pres">
      <dgm:prSet presAssocID="{CAC44579-3BCA-4913-BE7A-3CE5C70D9F9D}" presName="dstNode" presStyleLbl="node1" presStyleIdx="0" presStyleCnt="5"/>
      <dgm:spPr/>
    </dgm:pt>
    <dgm:pt modelId="{AE4F4A25-918F-449B-91CC-64E5A8FBC771}" type="pres">
      <dgm:prSet presAssocID="{74533189-2BE9-4ABC-84F6-502CB1C30FEF}" presName="text_1" presStyleLbl="node1" presStyleIdx="0" presStyleCnt="5" custScaleY="75558" custLinFactNeighborX="-682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A57583-0EE8-4F99-8BE9-6F66901FFED7}" type="pres">
      <dgm:prSet presAssocID="{74533189-2BE9-4ABC-84F6-502CB1C30FEF}" presName="accent_1" presStyleCnt="0"/>
      <dgm:spPr/>
    </dgm:pt>
    <dgm:pt modelId="{5B041DEB-7A3B-43FC-98A9-C61180C6E152}" type="pres">
      <dgm:prSet presAssocID="{74533189-2BE9-4ABC-84F6-502CB1C30FEF}" presName="accentRepeatNode" presStyleLbl="solidFgAcc1" presStyleIdx="0" presStyleCnt="5" custScaleX="63053" custScaleY="62841"/>
      <dgm:spPr>
        <a:solidFill>
          <a:schemeClr val="bg2">
            <a:lumMod val="20000"/>
            <a:lumOff val="80000"/>
          </a:schemeClr>
        </a:solidFill>
      </dgm:spPr>
    </dgm:pt>
    <dgm:pt modelId="{26F2A874-C0CD-486C-BB19-24371C01BA78}" type="pres">
      <dgm:prSet presAssocID="{7A247F0B-D9A9-4543-A10C-D01363C75B88}" presName="text_2" presStyleLbl="node1" presStyleIdx="1" presStyleCnt="5" custScaleX="99534" custScaleY="78694" custLinFactNeighborX="69" custLinFactNeighborY="11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F97B69-1E84-4211-B5BB-3F4BFCB5F702}" type="pres">
      <dgm:prSet presAssocID="{7A247F0B-D9A9-4543-A10C-D01363C75B88}" presName="accent_2" presStyleCnt="0"/>
      <dgm:spPr/>
    </dgm:pt>
    <dgm:pt modelId="{D9EF520A-A5E6-4180-B54E-1671128A8D2D}" type="pres">
      <dgm:prSet presAssocID="{7A247F0B-D9A9-4543-A10C-D01363C75B88}" presName="accentRepeatNode" presStyleLbl="solidFgAcc1" presStyleIdx="1" presStyleCnt="5" custScaleX="61792" custScaleY="59541"/>
      <dgm:spPr>
        <a:solidFill>
          <a:schemeClr val="bg2">
            <a:lumMod val="20000"/>
            <a:lumOff val="80000"/>
          </a:schemeClr>
        </a:solidFill>
      </dgm:spPr>
    </dgm:pt>
    <dgm:pt modelId="{7A1CDDD1-6302-4F6E-9FA9-DD469166CB24}" type="pres">
      <dgm:prSet presAssocID="{52F81B74-E5A0-4AE9-BC24-3C912F60AA73}" presName="text_3" presStyleLbl="node1" presStyleIdx="2" presStyleCnt="5" custScaleY="717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CED146-1642-45F5-B685-D886938DD702}" type="pres">
      <dgm:prSet presAssocID="{52F81B74-E5A0-4AE9-BC24-3C912F60AA73}" presName="accent_3" presStyleCnt="0"/>
      <dgm:spPr/>
    </dgm:pt>
    <dgm:pt modelId="{778B2059-2919-4DB8-B6E1-CA97006040EF}" type="pres">
      <dgm:prSet presAssocID="{52F81B74-E5A0-4AE9-BC24-3C912F60AA73}" presName="accentRepeatNode" presStyleLbl="solidFgAcc1" presStyleIdx="2" presStyleCnt="5" custScaleX="60777" custScaleY="6193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951C780F-E354-4C97-A4CE-1AA7203EED89}" type="pres">
      <dgm:prSet presAssocID="{36935EA9-25D3-4286-9DF1-B11AD56FE38D}" presName="text_4" presStyleLbl="node1" presStyleIdx="3" presStyleCnt="5" custScaleY="75716" custLinFactNeighborY="-22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FCC78C-D8B2-4DC3-8994-9313CDF1BDC3}" type="pres">
      <dgm:prSet presAssocID="{36935EA9-25D3-4286-9DF1-B11AD56FE38D}" presName="accent_4" presStyleCnt="0"/>
      <dgm:spPr/>
    </dgm:pt>
    <dgm:pt modelId="{A536C360-7809-42D7-B5A6-7974A76F23EA}" type="pres">
      <dgm:prSet presAssocID="{36935EA9-25D3-4286-9DF1-B11AD56FE38D}" presName="accentRepeatNode" presStyleLbl="solidFgAcc1" presStyleIdx="3" presStyleCnt="5" custScaleX="61464" custScaleY="62052"/>
      <dgm:spPr>
        <a:solidFill>
          <a:schemeClr val="bg2">
            <a:lumMod val="20000"/>
            <a:lumOff val="80000"/>
          </a:schemeClr>
        </a:solidFill>
      </dgm:spPr>
    </dgm:pt>
    <dgm:pt modelId="{4CC40B27-5D3B-4B54-9E48-D17E791CCC5A}" type="pres">
      <dgm:prSet presAssocID="{3DB495DF-6527-48A8-A587-52412A00C933}" presName="text_5" presStyleLbl="node1" presStyleIdx="4" presStyleCnt="5" custScaleY="71919" custLinFactNeighborX="-1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E4F909-3563-4007-BBE5-232C0B663FFF}" type="pres">
      <dgm:prSet presAssocID="{3DB495DF-6527-48A8-A587-52412A00C933}" presName="accent_5" presStyleCnt="0"/>
      <dgm:spPr/>
    </dgm:pt>
    <dgm:pt modelId="{6BED2FEF-E828-4482-87B3-2DFCDE8A5ECE}" type="pres">
      <dgm:prSet presAssocID="{3DB495DF-6527-48A8-A587-52412A00C933}" presName="accentRepeatNode" presStyleLbl="solidFgAcc1" presStyleIdx="4" presStyleCnt="5" custScaleX="66658" custScaleY="68615"/>
      <dgm:spPr>
        <a:solidFill>
          <a:schemeClr val="bg2">
            <a:lumMod val="20000"/>
            <a:lumOff val="80000"/>
          </a:schemeClr>
        </a:solidFill>
      </dgm:spPr>
    </dgm:pt>
  </dgm:ptLst>
  <dgm:cxnLst>
    <dgm:cxn modelId="{5109FA65-4BF3-45D1-B5B6-ECC5C27724AD}" srcId="{CAC44579-3BCA-4913-BE7A-3CE5C70D9F9D}" destId="{7A247F0B-D9A9-4543-A10C-D01363C75B88}" srcOrd="1" destOrd="0" parTransId="{8CCD3956-CECA-40BA-BF86-52177A6E8FA3}" sibTransId="{B1EC3CEB-F8BB-49EB-B494-805AC6D75395}"/>
    <dgm:cxn modelId="{5A4C812D-07B5-4F6F-9A61-85EFA1EA22E0}" srcId="{CAC44579-3BCA-4913-BE7A-3CE5C70D9F9D}" destId="{74533189-2BE9-4ABC-84F6-502CB1C30FEF}" srcOrd="0" destOrd="0" parTransId="{0413BBF5-2F9C-4A7B-9AD3-276E3B390D32}" sibTransId="{3826FC51-099F-42C8-AAA6-BF21DF4DF0FF}"/>
    <dgm:cxn modelId="{7D7F4EE6-91F7-451B-B330-B995AA7BD1A0}" type="presOf" srcId="{52F81B74-E5A0-4AE9-BC24-3C912F60AA73}" destId="{7A1CDDD1-6302-4F6E-9FA9-DD469166CB24}" srcOrd="0" destOrd="0" presId="urn:microsoft.com/office/officeart/2008/layout/VerticalCurvedList"/>
    <dgm:cxn modelId="{D9147D15-7C11-4D94-BB7A-F4164849112D}" type="presOf" srcId="{74533189-2BE9-4ABC-84F6-502CB1C30FEF}" destId="{AE4F4A25-918F-449B-91CC-64E5A8FBC771}" srcOrd="0" destOrd="0" presId="urn:microsoft.com/office/officeart/2008/layout/VerticalCurvedList"/>
    <dgm:cxn modelId="{97779D52-52C1-46F7-9C43-419D19F5C65F}" srcId="{CAC44579-3BCA-4913-BE7A-3CE5C70D9F9D}" destId="{36935EA9-25D3-4286-9DF1-B11AD56FE38D}" srcOrd="3" destOrd="0" parTransId="{A23C153E-E489-4BD3-8B71-C98418D8609E}" sibTransId="{079DB994-BC27-41F7-9403-FDC29CB85FC1}"/>
    <dgm:cxn modelId="{D3D517CE-1D7E-49A4-89AE-38C4CB44F0B9}" srcId="{CAC44579-3BCA-4913-BE7A-3CE5C70D9F9D}" destId="{52F81B74-E5A0-4AE9-BC24-3C912F60AA73}" srcOrd="2" destOrd="0" parTransId="{E08DCBE0-AF15-429D-8C2C-7BF77A4F0E56}" sibTransId="{38BD7D13-87AD-4495-83EA-948C46547EA3}"/>
    <dgm:cxn modelId="{BB83E24E-F870-427B-A1E5-F6C8D585A3C9}" type="presOf" srcId="{7A247F0B-D9A9-4543-A10C-D01363C75B88}" destId="{26F2A874-C0CD-486C-BB19-24371C01BA78}" srcOrd="0" destOrd="0" presId="urn:microsoft.com/office/officeart/2008/layout/VerticalCurvedList"/>
    <dgm:cxn modelId="{BDC3DEF7-CB71-41A5-B1F3-15B59359CA91}" type="presOf" srcId="{CAC44579-3BCA-4913-BE7A-3CE5C70D9F9D}" destId="{D3FF1C12-373B-4436-AC8D-1A6D5796FED5}" srcOrd="0" destOrd="0" presId="urn:microsoft.com/office/officeart/2008/layout/VerticalCurvedList"/>
    <dgm:cxn modelId="{833C868C-597B-428C-8D7D-588617EC3091}" type="presOf" srcId="{3826FC51-099F-42C8-AAA6-BF21DF4DF0FF}" destId="{E78476CC-50D4-4E3E-819E-8E0B742D03D7}" srcOrd="0" destOrd="0" presId="urn:microsoft.com/office/officeart/2008/layout/VerticalCurvedList"/>
    <dgm:cxn modelId="{96FBF9FF-08C6-4B27-99AF-A5276CE53A35}" type="presOf" srcId="{3DB495DF-6527-48A8-A587-52412A00C933}" destId="{4CC40B27-5D3B-4B54-9E48-D17E791CCC5A}" srcOrd="0" destOrd="0" presId="urn:microsoft.com/office/officeart/2008/layout/VerticalCurvedList"/>
    <dgm:cxn modelId="{88C520DB-A1B8-49B6-9119-1BD9317C55B2}" type="presOf" srcId="{36935EA9-25D3-4286-9DF1-B11AD56FE38D}" destId="{951C780F-E354-4C97-A4CE-1AA7203EED89}" srcOrd="0" destOrd="0" presId="urn:microsoft.com/office/officeart/2008/layout/VerticalCurvedList"/>
    <dgm:cxn modelId="{27A11F3B-E5E1-4CA7-8DBA-CE11C364FE28}" srcId="{CAC44579-3BCA-4913-BE7A-3CE5C70D9F9D}" destId="{3DB495DF-6527-48A8-A587-52412A00C933}" srcOrd="4" destOrd="0" parTransId="{E71B07C4-6494-4D34-934E-D46D703A0CD3}" sibTransId="{07EE0C9B-483C-4129-AD84-EB11C1785F9A}"/>
    <dgm:cxn modelId="{A97D2517-D517-463C-A2B3-158C9E67B67D}" type="presParOf" srcId="{D3FF1C12-373B-4436-AC8D-1A6D5796FED5}" destId="{176BB4B8-72CA-4423-8269-08FA60A089B3}" srcOrd="0" destOrd="0" presId="urn:microsoft.com/office/officeart/2008/layout/VerticalCurvedList"/>
    <dgm:cxn modelId="{8CFD4F7A-B210-41F5-908E-4BBF23E110D2}" type="presParOf" srcId="{176BB4B8-72CA-4423-8269-08FA60A089B3}" destId="{AF1CD56C-0D81-469F-BF79-C18E704AE175}" srcOrd="0" destOrd="0" presId="urn:microsoft.com/office/officeart/2008/layout/VerticalCurvedList"/>
    <dgm:cxn modelId="{0C188726-88E8-4B28-9E4A-4AB1891C2DA9}" type="presParOf" srcId="{AF1CD56C-0D81-469F-BF79-C18E704AE175}" destId="{B4FE3ED6-FF18-41AF-8EF7-2C975DF0BF9E}" srcOrd="0" destOrd="0" presId="urn:microsoft.com/office/officeart/2008/layout/VerticalCurvedList"/>
    <dgm:cxn modelId="{B8855965-0BEC-4177-AE17-CC3CA4C5ECD3}" type="presParOf" srcId="{AF1CD56C-0D81-469F-BF79-C18E704AE175}" destId="{E78476CC-50D4-4E3E-819E-8E0B742D03D7}" srcOrd="1" destOrd="0" presId="urn:microsoft.com/office/officeart/2008/layout/VerticalCurvedList"/>
    <dgm:cxn modelId="{8E97D017-9D59-470E-857A-2C0DDABD8D0A}" type="presParOf" srcId="{AF1CD56C-0D81-469F-BF79-C18E704AE175}" destId="{30D8FAF6-3481-4438-89A7-7632500ECF41}" srcOrd="2" destOrd="0" presId="urn:microsoft.com/office/officeart/2008/layout/VerticalCurvedList"/>
    <dgm:cxn modelId="{06416FDB-8F2F-47EC-81C8-5C1BA5F0BB28}" type="presParOf" srcId="{AF1CD56C-0D81-469F-BF79-C18E704AE175}" destId="{1BB9BE58-F0A6-409F-9DDF-36AB2AECDF62}" srcOrd="3" destOrd="0" presId="urn:microsoft.com/office/officeart/2008/layout/VerticalCurvedList"/>
    <dgm:cxn modelId="{6CD15BAE-53D0-4C31-98FC-050C5325F63B}" type="presParOf" srcId="{176BB4B8-72CA-4423-8269-08FA60A089B3}" destId="{AE4F4A25-918F-449B-91CC-64E5A8FBC771}" srcOrd="1" destOrd="0" presId="urn:microsoft.com/office/officeart/2008/layout/VerticalCurvedList"/>
    <dgm:cxn modelId="{269801E6-2049-4DE3-B4C5-C5A99B64F6D7}" type="presParOf" srcId="{176BB4B8-72CA-4423-8269-08FA60A089B3}" destId="{B1A57583-0EE8-4F99-8BE9-6F66901FFED7}" srcOrd="2" destOrd="0" presId="urn:microsoft.com/office/officeart/2008/layout/VerticalCurvedList"/>
    <dgm:cxn modelId="{BF049670-EFC1-458D-B760-903706693293}" type="presParOf" srcId="{B1A57583-0EE8-4F99-8BE9-6F66901FFED7}" destId="{5B041DEB-7A3B-43FC-98A9-C61180C6E152}" srcOrd="0" destOrd="0" presId="urn:microsoft.com/office/officeart/2008/layout/VerticalCurvedList"/>
    <dgm:cxn modelId="{D6175327-39CA-4F17-AF46-072D615B0B55}" type="presParOf" srcId="{176BB4B8-72CA-4423-8269-08FA60A089B3}" destId="{26F2A874-C0CD-486C-BB19-24371C01BA78}" srcOrd="3" destOrd="0" presId="urn:microsoft.com/office/officeart/2008/layout/VerticalCurvedList"/>
    <dgm:cxn modelId="{3419A78D-E9D9-4803-903E-0D880C40C2EE}" type="presParOf" srcId="{176BB4B8-72CA-4423-8269-08FA60A089B3}" destId="{60F97B69-1E84-4211-B5BB-3F4BFCB5F702}" srcOrd="4" destOrd="0" presId="urn:microsoft.com/office/officeart/2008/layout/VerticalCurvedList"/>
    <dgm:cxn modelId="{4E73AF07-C21D-4237-9F2C-66FB7C80B614}" type="presParOf" srcId="{60F97B69-1E84-4211-B5BB-3F4BFCB5F702}" destId="{D9EF520A-A5E6-4180-B54E-1671128A8D2D}" srcOrd="0" destOrd="0" presId="urn:microsoft.com/office/officeart/2008/layout/VerticalCurvedList"/>
    <dgm:cxn modelId="{EB3755F5-0E1E-4DD9-A8D7-5788242D596C}" type="presParOf" srcId="{176BB4B8-72CA-4423-8269-08FA60A089B3}" destId="{7A1CDDD1-6302-4F6E-9FA9-DD469166CB24}" srcOrd="5" destOrd="0" presId="urn:microsoft.com/office/officeart/2008/layout/VerticalCurvedList"/>
    <dgm:cxn modelId="{7B7E07FF-EF48-43A8-9DCC-DE7A131FFB39}" type="presParOf" srcId="{176BB4B8-72CA-4423-8269-08FA60A089B3}" destId="{4ECED146-1642-45F5-B685-D886938DD702}" srcOrd="6" destOrd="0" presId="urn:microsoft.com/office/officeart/2008/layout/VerticalCurvedList"/>
    <dgm:cxn modelId="{2272ADE1-432D-4F20-87CB-E4DEA0687FEE}" type="presParOf" srcId="{4ECED146-1642-45F5-B685-D886938DD702}" destId="{778B2059-2919-4DB8-B6E1-CA97006040EF}" srcOrd="0" destOrd="0" presId="urn:microsoft.com/office/officeart/2008/layout/VerticalCurvedList"/>
    <dgm:cxn modelId="{EAA7F614-2EEB-48B6-B970-755D462302ED}" type="presParOf" srcId="{176BB4B8-72CA-4423-8269-08FA60A089B3}" destId="{951C780F-E354-4C97-A4CE-1AA7203EED89}" srcOrd="7" destOrd="0" presId="urn:microsoft.com/office/officeart/2008/layout/VerticalCurvedList"/>
    <dgm:cxn modelId="{A687B867-340A-4FEB-9C6F-9D1A64A8B0DD}" type="presParOf" srcId="{176BB4B8-72CA-4423-8269-08FA60A089B3}" destId="{D8FCC78C-D8B2-4DC3-8994-9313CDF1BDC3}" srcOrd="8" destOrd="0" presId="urn:microsoft.com/office/officeart/2008/layout/VerticalCurvedList"/>
    <dgm:cxn modelId="{31F809C1-2763-4666-B708-72026DD74FBD}" type="presParOf" srcId="{D8FCC78C-D8B2-4DC3-8994-9313CDF1BDC3}" destId="{A536C360-7809-42D7-B5A6-7974A76F23EA}" srcOrd="0" destOrd="0" presId="urn:microsoft.com/office/officeart/2008/layout/VerticalCurvedList"/>
    <dgm:cxn modelId="{638B44A3-3D8B-432A-A3A7-5CAA490F72AF}" type="presParOf" srcId="{176BB4B8-72CA-4423-8269-08FA60A089B3}" destId="{4CC40B27-5D3B-4B54-9E48-D17E791CCC5A}" srcOrd="9" destOrd="0" presId="urn:microsoft.com/office/officeart/2008/layout/VerticalCurvedList"/>
    <dgm:cxn modelId="{26180334-9097-4F7E-B1BD-DC46DDA2ED8F}" type="presParOf" srcId="{176BB4B8-72CA-4423-8269-08FA60A089B3}" destId="{37E4F909-3563-4007-BBE5-232C0B663FFF}" srcOrd="10" destOrd="0" presId="urn:microsoft.com/office/officeart/2008/layout/VerticalCurvedList"/>
    <dgm:cxn modelId="{D7D8CB31-957D-4A0E-877C-B5985059D6F2}" type="presParOf" srcId="{37E4F909-3563-4007-BBE5-232C0B663FFF}" destId="{6BED2FEF-E828-4482-87B3-2DFCDE8A5EC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5BD97B-F176-4CF8-AE20-5EF7B03F061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412271-1C38-47B2-AEBE-B1DCD72B7008}">
      <dgm:prSet phldrT="[Texto]" custT="1"/>
      <dgm:spPr/>
      <dgm:t>
        <a:bodyPr/>
        <a:lstStyle/>
        <a:p>
          <a:r>
            <a:rPr lang="pt-BR" sz="1600" dirty="0" smtClean="0">
              <a:latin typeface="Carlito" panose="020F0502020204030204" pitchFamily="34" charset="0"/>
              <a:cs typeface="Carlito" panose="020F0502020204030204" pitchFamily="34" charset="0"/>
            </a:rPr>
            <a:t>Princípios e objetivos</a:t>
          </a:r>
          <a:endParaRPr lang="pt-BR" sz="1600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66149F4A-E046-476A-932F-C02F51E2FB9B}" type="parTrans" cxnId="{71D0ABCB-6F1D-4828-A4BF-18407B8FAEB3}">
      <dgm:prSet/>
      <dgm:spPr/>
      <dgm:t>
        <a:bodyPr/>
        <a:lstStyle/>
        <a:p>
          <a:endParaRPr lang="pt-BR"/>
        </a:p>
      </dgm:t>
    </dgm:pt>
    <dgm:pt modelId="{5BFBA83B-2ABD-462D-A6BD-29C5521E086C}" type="sibTrans" cxnId="{71D0ABCB-6F1D-4828-A4BF-18407B8FAEB3}">
      <dgm:prSet/>
      <dgm:spPr/>
      <dgm:t>
        <a:bodyPr/>
        <a:lstStyle/>
        <a:p>
          <a:r>
            <a:rPr lang="pt-BR" dirty="0" smtClean="0">
              <a:latin typeface="Carlito" panose="020F0502020204030204" pitchFamily="34" charset="0"/>
              <a:cs typeface="Carlito" panose="020F0502020204030204" pitchFamily="34" charset="0"/>
            </a:rPr>
            <a:t>Conceitos </a:t>
          </a:r>
          <a:endParaRPr lang="pt-BR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87303E1F-78B6-44E0-824B-8D99984ACD7A}">
      <dgm:prSet phldrT="[Texto]" custT="1"/>
      <dgm:spPr/>
      <dgm:t>
        <a:bodyPr/>
        <a:lstStyle/>
        <a:p>
          <a:pPr marL="0" indent="0" algn="ctr"/>
          <a:r>
            <a:rPr lang="pt-BR" sz="1200" dirty="0" smtClean="0">
              <a:latin typeface="Carlito" panose="020F0502020204030204" pitchFamily="34" charset="0"/>
              <a:cs typeface="Carlito" panose="020F0502020204030204" pitchFamily="34" charset="0"/>
            </a:rPr>
            <a:t>Competências</a:t>
          </a:r>
          <a:endParaRPr lang="pt-BR" sz="1200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9AAC3A90-9D8D-421A-B927-AD5C22F66D01}" type="parTrans" cxnId="{92ACE2AE-A34C-4F38-9643-DACCB216527A}">
      <dgm:prSet/>
      <dgm:spPr/>
      <dgm:t>
        <a:bodyPr/>
        <a:lstStyle/>
        <a:p>
          <a:endParaRPr lang="pt-BR"/>
        </a:p>
      </dgm:t>
    </dgm:pt>
    <dgm:pt modelId="{E894987D-5BBB-4568-9BB7-00B88A41C901}" type="sibTrans" cxnId="{92ACE2AE-A34C-4F38-9643-DACCB216527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200" dirty="0" smtClean="0">
              <a:latin typeface="Carlito" panose="020F0502020204030204" pitchFamily="34" charset="0"/>
              <a:cs typeface="Carlito" panose="020F0502020204030204" pitchFamily="34" charset="0"/>
            </a:rPr>
            <a:t>Estrutura de Governança, Gestão de Riscos e Controles Internos da Gestão</a:t>
          </a:r>
          <a:endParaRPr lang="pt-BR" sz="1100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A67245BD-2128-442F-96BB-1E4C05F23E94}">
      <dgm:prSet phldrT="[Texto]" custT="1"/>
      <dgm:spPr/>
      <dgm:t>
        <a:bodyPr/>
        <a:lstStyle/>
        <a:p>
          <a:r>
            <a:rPr lang="pt-BR" sz="1200" dirty="0" smtClean="0">
              <a:latin typeface="Carlito" panose="020F0502020204030204" pitchFamily="34" charset="0"/>
              <a:cs typeface="Carlito" panose="020F0502020204030204" pitchFamily="34" charset="0"/>
            </a:rPr>
            <a:t>Disposições Finais</a:t>
          </a:r>
          <a:endParaRPr lang="pt-BR" sz="1200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3669632F-1970-4F46-90AC-921214C31020}" type="parTrans" cxnId="{15E85094-550E-48BC-84CF-8ECE2D47D4D4}">
      <dgm:prSet/>
      <dgm:spPr/>
      <dgm:t>
        <a:bodyPr/>
        <a:lstStyle/>
        <a:p>
          <a:endParaRPr lang="pt-BR"/>
        </a:p>
      </dgm:t>
    </dgm:pt>
    <dgm:pt modelId="{37E2FE1C-9480-472E-B888-E51721ACD922}" type="sibTrans" cxnId="{15E85094-550E-48BC-84CF-8ECE2D47D4D4}">
      <dgm:prSet custT="1"/>
      <dgm:spPr/>
      <dgm:t>
        <a:bodyPr/>
        <a:lstStyle/>
        <a:p>
          <a:r>
            <a:rPr lang="pt-BR" sz="1400" dirty="0" smtClean="0">
              <a:latin typeface="Carlito" panose="020F0502020204030204" pitchFamily="34" charset="0"/>
              <a:cs typeface="Carlito" panose="020F0502020204030204" pitchFamily="34" charset="0"/>
            </a:rPr>
            <a:t>Diretrizes </a:t>
          </a:r>
        </a:p>
        <a:p>
          <a:r>
            <a:rPr lang="pt-BR" sz="1400" dirty="0" smtClean="0">
              <a:latin typeface="Carlito" panose="020F0502020204030204" pitchFamily="34" charset="0"/>
              <a:cs typeface="Carlito" panose="020F0502020204030204" pitchFamily="34" charset="0"/>
            </a:rPr>
            <a:t>Gerais</a:t>
          </a:r>
          <a:endParaRPr lang="pt-BR" sz="1400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BEAC807E-53F5-486A-B6D0-5D5600D0AB50}" type="pres">
      <dgm:prSet presAssocID="{DF5BD97B-F176-4CF8-AE20-5EF7B03F061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35B7E08-6C76-4991-87C8-B36C2E06C76B}" type="pres">
      <dgm:prSet presAssocID="{10412271-1C38-47B2-AEBE-B1DCD72B7008}" presName="composite" presStyleCnt="0"/>
      <dgm:spPr/>
    </dgm:pt>
    <dgm:pt modelId="{286CCF46-C4A7-41D7-A749-1A6E81EE70D4}" type="pres">
      <dgm:prSet presAssocID="{10412271-1C38-47B2-AEBE-B1DCD72B7008}" presName="Parent1" presStyleLbl="node1" presStyleIdx="0" presStyleCnt="6" custScaleX="100583" custScaleY="1017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B7C384-A683-4E84-8D69-536CB6212581}" type="pres">
      <dgm:prSet presAssocID="{10412271-1C38-47B2-AEBE-B1DCD72B700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BA94F4-686D-4BB0-9C4E-A411A54E8BCF}" type="pres">
      <dgm:prSet presAssocID="{10412271-1C38-47B2-AEBE-B1DCD72B7008}" presName="BalanceSpacing" presStyleCnt="0"/>
      <dgm:spPr/>
    </dgm:pt>
    <dgm:pt modelId="{31122B86-433B-41A5-B65B-2A5CFC4AF7CC}" type="pres">
      <dgm:prSet presAssocID="{10412271-1C38-47B2-AEBE-B1DCD72B7008}" presName="BalanceSpacing1" presStyleCnt="0"/>
      <dgm:spPr/>
    </dgm:pt>
    <dgm:pt modelId="{9EE5E0E9-2B4D-4B6B-BD8E-65F4FBA083B1}" type="pres">
      <dgm:prSet presAssocID="{5BFBA83B-2ABD-462D-A6BD-29C5521E086C}" presName="Accent1Text" presStyleLbl="node1" presStyleIdx="1" presStyleCnt="6"/>
      <dgm:spPr/>
      <dgm:t>
        <a:bodyPr/>
        <a:lstStyle/>
        <a:p>
          <a:endParaRPr lang="pt-BR"/>
        </a:p>
      </dgm:t>
    </dgm:pt>
    <dgm:pt modelId="{7CC964EA-C684-482A-8AD4-51919273FAE5}" type="pres">
      <dgm:prSet presAssocID="{5BFBA83B-2ABD-462D-A6BD-29C5521E086C}" presName="spaceBetweenRectangles" presStyleCnt="0"/>
      <dgm:spPr/>
    </dgm:pt>
    <dgm:pt modelId="{9DB869DB-6A13-42C7-9143-14EE2BDE7DD3}" type="pres">
      <dgm:prSet presAssocID="{87303E1F-78B6-44E0-824B-8D99984ACD7A}" presName="composite" presStyleCnt="0"/>
      <dgm:spPr/>
    </dgm:pt>
    <dgm:pt modelId="{7C829ECE-C9EC-4030-ABF4-FFA06D3D7071}" type="pres">
      <dgm:prSet presAssocID="{87303E1F-78B6-44E0-824B-8D99984ACD7A}" presName="Parent1" presStyleLbl="node1" presStyleIdx="2" presStyleCnt="6" custScaleX="103025" custLinFactX="13414" custLinFactNeighborX="100000" custLinFactNeighborY="9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7225A2-13DD-45DB-B62C-3C1AD7C5CDE6}" type="pres">
      <dgm:prSet presAssocID="{87303E1F-78B6-44E0-824B-8D99984ACD7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EB0DE9-4469-4DFF-8E72-34C93A70A37D}" type="pres">
      <dgm:prSet presAssocID="{87303E1F-78B6-44E0-824B-8D99984ACD7A}" presName="BalanceSpacing" presStyleCnt="0"/>
      <dgm:spPr/>
    </dgm:pt>
    <dgm:pt modelId="{A3BD7E32-E7A8-4F1F-B4C3-142D9925D2F4}" type="pres">
      <dgm:prSet presAssocID="{87303E1F-78B6-44E0-824B-8D99984ACD7A}" presName="BalanceSpacing1" presStyleCnt="0"/>
      <dgm:spPr/>
    </dgm:pt>
    <dgm:pt modelId="{B455BF3A-7C9B-45FA-BE7F-5DEB445A1D50}" type="pres">
      <dgm:prSet presAssocID="{E894987D-5BBB-4568-9BB7-00B88A41C901}" presName="Accent1Text" presStyleLbl="node1" presStyleIdx="3" presStyleCnt="6" custScaleX="100650" custScaleY="99216" custLinFactX="-8298" custLinFactNeighborX="-100000" custLinFactNeighborY="987"/>
      <dgm:spPr/>
      <dgm:t>
        <a:bodyPr/>
        <a:lstStyle/>
        <a:p>
          <a:endParaRPr lang="pt-BR"/>
        </a:p>
      </dgm:t>
    </dgm:pt>
    <dgm:pt modelId="{4F3307C7-7DAC-4479-B2BA-EEA326891C6B}" type="pres">
      <dgm:prSet presAssocID="{E894987D-5BBB-4568-9BB7-00B88A41C901}" presName="spaceBetweenRectangles" presStyleCnt="0"/>
      <dgm:spPr/>
    </dgm:pt>
    <dgm:pt modelId="{6B09A667-4042-430D-B19B-90D8DFA4939D}" type="pres">
      <dgm:prSet presAssocID="{A67245BD-2128-442F-96BB-1E4C05F23E94}" presName="composite" presStyleCnt="0"/>
      <dgm:spPr/>
    </dgm:pt>
    <dgm:pt modelId="{1675B436-BE20-4A94-9033-F5DB0A81B58D}" type="pres">
      <dgm:prSet presAssocID="{A67245BD-2128-442F-96BB-1E4C05F23E9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F8DE74-492F-4CAA-A8B8-A91481EB9210}" type="pres">
      <dgm:prSet presAssocID="{A67245BD-2128-442F-96BB-1E4C05F23E9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EFB8D9-55C3-49D1-9CC3-4EA6C234A68B}" type="pres">
      <dgm:prSet presAssocID="{A67245BD-2128-442F-96BB-1E4C05F23E94}" presName="BalanceSpacing" presStyleCnt="0"/>
      <dgm:spPr/>
    </dgm:pt>
    <dgm:pt modelId="{EC8E918D-9DB5-4ED2-BEC1-E7B2B106C284}" type="pres">
      <dgm:prSet presAssocID="{A67245BD-2128-442F-96BB-1E4C05F23E94}" presName="BalanceSpacing1" presStyleCnt="0"/>
      <dgm:spPr/>
    </dgm:pt>
    <dgm:pt modelId="{AD404E38-9E59-40AE-954F-183E28FA5D0C}" type="pres">
      <dgm:prSet presAssocID="{37E2FE1C-9480-472E-B888-E51721ACD922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71D0ABCB-6F1D-4828-A4BF-18407B8FAEB3}" srcId="{DF5BD97B-F176-4CF8-AE20-5EF7B03F0619}" destId="{10412271-1C38-47B2-AEBE-B1DCD72B7008}" srcOrd="0" destOrd="0" parTransId="{66149F4A-E046-476A-932F-C02F51E2FB9B}" sibTransId="{5BFBA83B-2ABD-462D-A6BD-29C5521E086C}"/>
    <dgm:cxn modelId="{B3093FA1-EF9D-41EE-A066-7EDE96D9FA3B}" type="presOf" srcId="{5BFBA83B-2ABD-462D-A6BD-29C5521E086C}" destId="{9EE5E0E9-2B4D-4B6B-BD8E-65F4FBA083B1}" srcOrd="0" destOrd="0" presId="urn:microsoft.com/office/officeart/2008/layout/AlternatingHexagons"/>
    <dgm:cxn modelId="{15E85094-550E-48BC-84CF-8ECE2D47D4D4}" srcId="{DF5BD97B-F176-4CF8-AE20-5EF7B03F0619}" destId="{A67245BD-2128-442F-96BB-1E4C05F23E94}" srcOrd="2" destOrd="0" parTransId="{3669632F-1970-4F46-90AC-921214C31020}" sibTransId="{37E2FE1C-9480-472E-B888-E51721ACD922}"/>
    <dgm:cxn modelId="{D0A114E2-627F-4FED-A599-3EE0E6620E1A}" type="presOf" srcId="{37E2FE1C-9480-472E-B888-E51721ACD922}" destId="{AD404E38-9E59-40AE-954F-183E28FA5D0C}" srcOrd="0" destOrd="0" presId="urn:microsoft.com/office/officeart/2008/layout/AlternatingHexagons"/>
    <dgm:cxn modelId="{FBE4F09A-5391-4A0D-9CE9-56EAB461731A}" type="presOf" srcId="{E894987D-5BBB-4568-9BB7-00B88A41C901}" destId="{B455BF3A-7C9B-45FA-BE7F-5DEB445A1D50}" srcOrd="0" destOrd="0" presId="urn:microsoft.com/office/officeart/2008/layout/AlternatingHexagons"/>
    <dgm:cxn modelId="{5A187651-D4C8-46F8-A2DC-FD4CBB758A1B}" type="presOf" srcId="{87303E1F-78B6-44E0-824B-8D99984ACD7A}" destId="{7C829ECE-C9EC-4030-ABF4-FFA06D3D7071}" srcOrd="0" destOrd="0" presId="urn:microsoft.com/office/officeart/2008/layout/AlternatingHexagons"/>
    <dgm:cxn modelId="{8552C16B-26C8-4618-A710-D0895D5EB908}" type="presOf" srcId="{10412271-1C38-47B2-AEBE-B1DCD72B7008}" destId="{286CCF46-C4A7-41D7-A749-1A6E81EE70D4}" srcOrd="0" destOrd="0" presId="urn:microsoft.com/office/officeart/2008/layout/AlternatingHexagons"/>
    <dgm:cxn modelId="{C2055F41-3B6A-4890-92FE-9C5208984B84}" type="presOf" srcId="{DF5BD97B-F176-4CF8-AE20-5EF7B03F0619}" destId="{BEAC807E-53F5-486A-B6D0-5D5600D0AB50}" srcOrd="0" destOrd="0" presId="urn:microsoft.com/office/officeart/2008/layout/AlternatingHexagons"/>
    <dgm:cxn modelId="{92ACE2AE-A34C-4F38-9643-DACCB216527A}" srcId="{DF5BD97B-F176-4CF8-AE20-5EF7B03F0619}" destId="{87303E1F-78B6-44E0-824B-8D99984ACD7A}" srcOrd="1" destOrd="0" parTransId="{9AAC3A90-9D8D-421A-B927-AD5C22F66D01}" sibTransId="{E894987D-5BBB-4568-9BB7-00B88A41C901}"/>
    <dgm:cxn modelId="{74D15DAC-70F2-41EF-B6D7-D68176E4E94A}" type="presOf" srcId="{A67245BD-2128-442F-96BB-1E4C05F23E94}" destId="{1675B436-BE20-4A94-9033-F5DB0A81B58D}" srcOrd="0" destOrd="0" presId="urn:microsoft.com/office/officeart/2008/layout/AlternatingHexagons"/>
    <dgm:cxn modelId="{DB916BD5-EF9B-49B4-9834-7C8074832CB5}" type="presParOf" srcId="{BEAC807E-53F5-486A-B6D0-5D5600D0AB50}" destId="{735B7E08-6C76-4991-87C8-B36C2E06C76B}" srcOrd="0" destOrd="0" presId="urn:microsoft.com/office/officeart/2008/layout/AlternatingHexagons"/>
    <dgm:cxn modelId="{FC851B03-7CA7-4556-AB20-E067F2E2D18F}" type="presParOf" srcId="{735B7E08-6C76-4991-87C8-B36C2E06C76B}" destId="{286CCF46-C4A7-41D7-A749-1A6E81EE70D4}" srcOrd="0" destOrd="0" presId="urn:microsoft.com/office/officeart/2008/layout/AlternatingHexagons"/>
    <dgm:cxn modelId="{E027D494-B412-4D8E-8C7D-00B086569BF2}" type="presParOf" srcId="{735B7E08-6C76-4991-87C8-B36C2E06C76B}" destId="{9AB7C384-A683-4E84-8D69-536CB6212581}" srcOrd="1" destOrd="0" presId="urn:microsoft.com/office/officeart/2008/layout/AlternatingHexagons"/>
    <dgm:cxn modelId="{C64D3B64-F66F-44EE-B45D-B886C78DB720}" type="presParOf" srcId="{735B7E08-6C76-4991-87C8-B36C2E06C76B}" destId="{04BA94F4-686D-4BB0-9C4E-A411A54E8BCF}" srcOrd="2" destOrd="0" presId="urn:microsoft.com/office/officeart/2008/layout/AlternatingHexagons"/>
    <dgm:cxn modelId="{3C84CB04-085D-44DE-B382-95DB26F4E233}" type="presParOf" srcId="{735B7E08-6C76-4991-87C8-B36C2E06C76B}" destId="{31122B86-433B-41A5-B65B-2A5CFC4AF7CC}" srcOrd="3" destOrd="0" presId="urn:microsoft.com/office/officeart/2008/layout/AlternatingHexagons"/>
    <dgm:cxn modelId="{B2DE6E54-6113-4668-B033-6E648C41471F}" type="presParOf" srcId="{735B7E08-6C76-4991-87C8-B36C2E06C76B}" destId="{9EE5E0E9-2B4D-4B6B-BD8E-65F4FBA083B1}" srcOrd="4" destOrd="0" presId="urn:microsoft.com/office/officeart/2008/layout/AlternatingHexagons"/>
    <dgm:cxn modelId="{F387DCAC-C6CC-4973-8B91-63696E12A8BC}" type="presParOf" srcId="{BEAC807E-53F5-486A-B6D0-5D5600D0AB50}" destId="{7CC964EA-C684-482A-8AD4-51919273FAE5}" srcOrd="1" destOrd="0" presId="urn:microsoft.com/office/officeart/2008/layout/AlternatingHexagons"/>
    <dgm:cxn modelId="{44F48F92-8783-49B6-8FC4-E7C5E18975ED}" type="presParOf" srcId="{BEAC807E-53F5-486A-B6D0-5D5600D0AB50}" destId="{9DB869DB-6A13-42C7-9143-14EE2BDE7DD3}" srcOrd="2" destOrd="0" presId="urn:microsoft.com/office/officeart/2008/layout/AlternatingHexagons"/>
    <dgm:cxn modelId="{DFE7D27D-5FE3-4FE2-BDA0-E67D17F2E9A7}" type="presParOf" srcId="{9DB869DB-6A13-42C7-9143-14EE2BDE7DD3}" destId="{7C829ECE-C9EC-4030-ABF4-FFA06D3D7071}" srcOrd="0" destOrd="0" presId="urn:microsoft.com/office/officeart/2008/layout/AlternatingHexagons"/>
    <dgm:cxn modelId="{74EC7081-71E9-4B01-A820-2A8EB8C6CE48}" type="presParOf" srcId="{9DB869DB-6A13-42C7-9143-14EE2BDE7DD3}" destId="{D87225A2-13DD-45DB-B62C-3C1AD7C5CDE6}" srcOrd="1" destOrd="0" presId="urn:microsoft.com/office/officeart/2008/layout/AlternatingHexagons"/>
    <dgm:cxn modelId="{848E5273-DF03-4621-9F86-984D393516AE}" type="presParOf" srcId="{9DB869DB-6A13-42C7-9143-14EE2BDE7DD3}" destId="{38EB0DE9-4469-4DFF-8E72-34C93A70A37D}" srcOrd="2" destOrd="0" presId="urn:microsoft.com/office/officeart/2008/layout/AlternatingHexagons"/>
    <dgm:cxn modelId="{76D91710-D304-498E-AAED-2C30A5FEA15A}" type="presParOf" srcId="{9DB869DB-6A13-42C7-9143-14EE2BDE7DD3}" destId="{A3BD7E32-E7A8-4F1F-B4C3-142D9925D2F4}" srcOrd="3" destOrd="0" presId="urn:microsoft.com/office/officeart/2008/layout/AlternatingHexagons"/>
    <dgm:cxn modelId="{5A3F2A32-563A-481F-9E2B-3D4F153ADA4D}" type="presParOf" srcId="{9DB869DB-6A13-42C7-9143-14EE2BDE7DD3}" destId="{B455BF3A-7C9B-45FA-BE7F-5DEB445A1D50}" srcOrd="4" destOrd="0" presId="urn:microsoft.com/office/officeart/2008/layout/AlternatingHexagons"/>
    <dgm:cxn modelId="{34B09400-2D84-43EB-8E3E-9AEE7BF3E847}" type="presParOf" srcId="{BEAC807E-53F5-486A-B6D0-5D5600D0AB50}" destId="{4F3307C7-7DAC-4479-B2BA-EEA326891C6B}" srcOrd="3" destOrd="0" presId="urn:microsoft.com/office/officeart/2008/layout/AlternatingHexagons"/>
    <dgm:cxn modelId="{4CEDCBF6-2F86-423B-8791-E4F5E3C19075}" type="presParOf" srcId="{BEAC807E-53F5-486A-B6D0-5D5600D0AB50}" destId="{6B09A667-4042-430D-B19B-90D8DFA4939D}" srcOrd="4" destOrd="0" presId="urn:microsoft.com/office/officeart/2008/layout/AlternatingHexagons"/>
    <dgm:cxn modelId="{4A091AAB-6017-47E0-8A42-91956ED40917}" type="presParOf" srcId="{6B09A667-4042-430D-B19B-90D8DFA4939D}" destId="{1675B436-BE20-4A94-9033-F5DB0A81B58D}" srcOrd="0" destOrd="0" presId="urn:microsoft.com/office/officeart/2008/layout/AlternatingHexagons"/>
    <dgm:cxn modelId="{41C6BAB9-87F6-4CC8-AF02-524B3F4DD1CE}" type="presParOf" srcId="{6B09A667-4042-430D-B19B-90D8DFA4939D}" destId="{81F8DE74-492F-4CAA-A8B8-A91481EB9210}" srcOrd="1" destOrd="0" presId="urn:microsoft.com/office/officeart/2008/layout/AlternatingHexagons"/>
    <dgm:cxn modelId="{B115218F-7E13-487A-8362-D22C83F12EDB}" type="presParOf" srcId="{6B09A667-4042-430D-B19B-90D8DFA4939D}" destId="{AEEFB8D9-55C3-49D1-9CC3-4EA6C234A68B}" srcOrd="2" destOrd="0" presId="urn:microsoft.com/office/officeart/2008/layout/AlternatingHexagons"/>
    <dgm:cxn modelId="{F58AE330-2AE8-4461-BF9C-86664D9C231A}" type="presParOf" srcId="{6B09A667-4042-430D-B19B-90D8DFA4939D}" destId="{EC8E918D-9DB5-4ED2-BEC1-E7B2B106C284}" srcOrd="3" destOrd="0" presId="urn:microsoft.com/office/officeart/2008/layout/AlternatingHexagons"/>
    <dgm:cxn modelId="{D7B2214C-7104-4C05-8D71-F83668F5BFFC}" type="presParOf" srcId="{6B09A667-4042-430D-B19B-90D8DFA4939D}" destId="{AD404E38-9E59-40AE-954F-183E28FA5D0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7A230B-2D21-4087-82AC-FD115A66BBD7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C34321B-0AEC-47B0-ADF7-95A57C45AF85}">
      <dgm:prSet phldrT="[Texto]" custT="1"/>
      <dgm:spPr/>
      <dgm:t>
        <a:bodyPr/>
        <a:lstStyle/>
        <a:p>
          <a:r>
            <a:rPr lang="pt-BR" sz="2800" b="1" dirty="0" smtClean="0">
              <a:latin typeface="Carlito" pitchFamily="34" charset="0"/>
              <a:cs typeface="Carlito" pitchFamily="34" charset="0"/>
            </a:rPr>
            <a:t>Ambiente Interno</a:t>
          </a:r>
          <a:endParaRPr lang="pt-BR" sz="2800" b="1" dirty="0">
            <a:latin typeface="Carlito" pitchFamily="34" charset="0"/>
            <a:cs typeface="Carlito" pitchFamily="34" charset="0"/>
          </a:endParaRPr>
        </a:p>
      </dgm:t>
    </dgm:pt>
    <dgm:pt modelId="{286E19B0-CF2F-41B4-A044-422B0E4ACFA4}" type="parTrans" cxnId="{A55BDAAF-B310-4F30-8A5F-E0271C7B8B5B}">
      <dgm:prSet/>
      <dgm:spPr/>
      <dgm:t>
        <a:bodyPr/>
        <a:lstStyle/>
        <a:p>
          <a:endParaRPr lang="pt-BR" sz="2800" b="1"/>
        </a:p>
      </dgm:t>
    </dgm:pt>
    <dgm:pt modelId="{E73F0748-7D04-4076-AC2F-A9147459F7FD}" type="sibTrans" cxnId="{A55BDAAF-B310-4F30-8A5F-E0271C7B8B5B}">
      <dgm:prSet/>
      <dgm:spPr/>
      <dgm:t>
        <a:bodyPr/>
        <a:lstStyle/>
        <a:p>
          <a:endParaRPr lang="pt-BR" sz="2800" b="1"/>
        </a:p>
      </dgm:t>
    </dgm:pt>
    <dgm:pt modelId="{EC92C868-6418-4787-B031-E781BA50C4F9}">
      <dgm:prSet phldrT="[Texto]" custT="1"/>
      <dgm:spPr/>
      <dgm:t>
        <a:bodyPr/>
        <a:lstStyle/>
        <a:p>
          <a:r>
            <a:rPr lang="pt-BR" sz="2800" b="1" dirty="0" smtClean="0">
              <a:latin typeface="Carlito" pitchFamily="34" charset="0"/>
              <a:cs typeface="Carlito" pitchFamily="34" charset="0"/>
            </a:rPr>
            <a:t>Fixação de Objetivos</a:t>
          </a:r>
          <a:endParaRPr lang="pt-BR" sz="2800" b="1" dirty="0">
            <a:latin typeface="Carlito" pitchFamily="34" charset="0"/>
            <a:cs typeface="Carlito" pitchFamily="34" charset="0"/>
          </a:endParaRPr>
        </a:p>
      </dgm:t>
    </dgm:pt>
    <dgm:pt modelId="{5776DFAD-C280-44F9-8743-A0244E51F276}" type="parTrans" cxnId="{87AEDA5B-8386-4CA2-B8A0-2DA75184FC0B}">
      <dgm:prSet/>
      <dgm:spPr/>
      <dgm:t>
        <a:bodyPr/>
        <a:lstStyle/>
        <a:p>
          <a:endParaRPr lang="pt-BR" sz="2800" b="1"/>
        </a:p>
      </dgm:t>
    </dgm:pt>
    <dgm:pt modelId="{1A7AEBA9-FCAF-4CEA-BDB3-6D2E117FCE13}" type="sibTrans" cxnId="{87AEDA5B-8386-4CA2-B8A0-2DA75184FC0B}">
      <dgm:prSet/>
      <dgm:spPr/>
      <dgm:t>
        <a:bodyPr/>
        <a:lstStyle/>
        <a:p>
          <a:endParaRPr lang="pt-BR" sz="2800" b="1"/>
        </a:p>
      </dgm:t>
    </dgm:pt>
    <dgm:pt modelId="{A14B6C04-90BF-4591-AC67-7A6EBE59AFAA}">
      <dgm:prSet phldrT="[Texto]" custT="1"/>
      <dgm:spPr/>
      <dgm:t>
        <a:bodyPr/>
        <a:lstStyle/>
        <a:p>
          <a:r>
            <a:rPr lang="pt-BR" sz="2800" b="1" dirty="0" smtClean="0">
              <a:latin typeface="Carlito" pitchFamily="34" charset="0"/>
              <a:cs typeface="Carlito" pitchFamily="34" charset="0"/>
            </a:rPr>
            <a:t>Identificação de eventos</a:t>
          </a:r>
          <a:endParaRPr lang="pt-BR" sz="2800" b="1" dirty="0">
            <a:latin typeface="Carlito" pitchFamily="34" charset="0"/>
            <a:cs typeface="Carlito" pitchFamily="34" charset="0"/>
          </a:endParaRPr>
        </a:p>
      </dgm:t>
    </dgm:pt>
    <dgm:pt modelId="{A7BA3ED1-907E-467B-9F49-A1ADFD697B77}" type="parTrans" cxnId="{81A356D0-A16F-46A7-979E-CB24E08D68D7}">
      <dgm:prSet/>
      <dgm:spPr/>
      <dgm:t>
        <a:bodyPr/>
        <a:lstStyle/>
        <a:p>
          <a:endParaRPr lang="pt-BR" sz="2800" b="1"/>
        </a:p>
      </dgm:t>
    </dgm:pt>
    <dgm:pt modelId="{CAA8AA2E-A6DE-465E-8DAB-554C94B36D5E}" type="sibTrans" cxnId="{81A356D0-A16F-46A7-979E-CB24E08D68D7}">
      <dgm:prSet/>
      <dgm:spPr/>
      <dgm:t>
        <a:bodyPr/>
        <a:lstStyle/>
        <a:p>
          <a:endParaRPr lang="pt-BR" sz="2800" b="1"/>
        </a:p>
      </dgm:t>
    </dgm:pt>
    <dgm:pt modelId="{B2C7F89E-ADB1-496B-AA9C-F0D4F987DA0C}">
      <dgm:prSet phldrT="[Texto]" custT="1"/>
      <dgm:spPr/>
      <dgm:t>
        <a:bodyPr/>
        <a:lstStyle/>
        <a:p>
          <a:r>
            <a:rPr lang="pt-BR" sz="2800" b="1" dirty="0" smtClean="0">
              <a:latin typeface="Carlito" pitchFamily="34" charset="0"/>
              <a:cs typeface="Carlito" pitchFamily="34" charset="0"/>
            </a:rPr>
            <a:t>Avaliação de Riscos</a:t>
          </a:r>
          <a:endParaRPr lang="pt-BR" sz="2800" b="1" dirty="0">
            <a:latin typeface="Carlito" pitchFamily="34" charset="0"/>
            <a:cs typeface="Carlito" pitchFamily="34" charset="0"/>
          </a:endParaRPr>
        </a:p>
      </dgm:t>
    </dgm:pt>
    <dgm:pt modelId="{3222FB94-97A5-42CF-9D41-68052BDF0E84}" type="parTrans" cxnId="{F6C10973-451B-471F-81F7-48C0C91AA04E}">
      <dgm:prSet/>
      <dgm:spPr/>
      <dgm:t>
        <a:bodyPr/>
        <a:lstStyle/>
        <a:p>
          <a:endParaRPr lang="pt-BR" sz="2800" b="1"/>
        </a:p>
      </dgm:t>
    </dgm:pt>
    <dgm:pt modelId="{5C7BA24A-2C43-42B0-BED5-389B268D9D3D}" type="sibTrans" cxnId="{F6C10973-451B-471F-81F7-48C0C91AA04E}">
      <dgm:prSet/>
      <dgm:spPr/>
      <dgm:t>
        <a:bodyPr/>
        <a:lstStyle/>
        <a:p>
          <a:endParaRPr lang="pt-BR" sz="2800" b="1"/>
        </a:p>
      </dgm:t>
    </dgm:pt>
    <dgm:pt modelId="{35DB5753-649B-4D13-84A4-FD98C0543B73}">
      <dgm:prSet phldrT="[Texto]" custT="1"/>
      <dgm:spPr/>
      <dgm:t>
        <a:bodyPr/>
        <a:lstStyle/>
        <a:p>
          <a:r>
            <a:rPr lang="pt-BR" sz="2800" b="1" dirty="0" smtClean="0">
              <a:latin typeface="Carlito" pitchFamily="34" charset="0"/>
              <a:cs typeface="Carlito" pitchFamily="34" charset="0"/>
            </a:rPr>
            <a:t>Resposta a riscos</a:t>
          </a:r>
          <a:endParaRPr lang="pt-BR" sz="2800" b="1" dirty="0">
            <a:latin typeface="Carlito" pitchFamily="34" charset="0"/>
            <a:cs typeface="Carlito" pitchFamily="34" charset="0"/>
          </a:endParaRPr>
        </a:p>
      </dgm:t>
    </dgm:pt>
    <dgm:pt modelId="{595C4A41-7FBE-4490-91DE-5AE6A494538A}" type="parTrans" cxnId="{D1EEE5E6-FBF6-4D4E-A14C-F0F0B9EBAD6B}">
      <dgm:prSet/>
      <dgm:spPr/>
      <dgm:t>
        <a:bodyPr/>
        <a:lstStyle/>
        <a:p>
          <a:endParaRPr lang="pt-BR" sz="2800" b="1"/>
        </a:p>
      </dgm:t>
    </dgm:pt>
    <dgm:pt modelId="{1040F371-A39C-4742-9DB0-34B18FF90D15}" type="sibTrans" cxnId="{D1EEE5E6-FBF6-4D4E-A14C-F0F0B9EBAD6B}">
      <dgm:prSet/>
      <dgm:spPr/>
      <dgm:t>
        <a:bodyPr/>
        <a:lstStyle/>
        <a:p>
          <a:endParaRPr lang="pt-BR" sz="2800" b="1"/>
        </a:p>
      </dgm:t>
    </dgm:pt>
    <dgm:pt modelId="{0E092DAF-17C4-465E-8AD8-9556D0A86BB0}">
      <dgm:prSet phldrT="[Texto]" custT="1"/>
      <dgm:spPr/>
      <dgm:t>
        <a:bodyPr/>
        <a:lstStyle/>
        <a:p>
          <a:r>
            <a:rPr lang="pt-BR" sz="2800" b="1" dirty="0" smtClean="0">
              <a:latin typeface="Carlito" pitchFamily="34" charset="0"/>
              <a:cs typeface="Carlito" pitchFamily="34" charset="0"/>
            </a:rPr>
            <a:t>Atividade de Controle</a:t>
          </a:r>
          <a:endParaRPr lang="pt-BR" sz="2800" b="1" dirty="0">
            <a:latin typeface="Carlito" pitchFamily="34" charset="0"/>
            <a:cs typeface="Carlito" pitchFamily="34" charset="0"/>
          </a:endParaRPr>
        </a:p>
      </dgm:t>
    </dgm:pt>
    <dgm:pt modelId="{0BF1563E-B717-4673-96FB-B26AC22EDDF7}" type="parTrans" cxnId="{6E8DA7FD-60D1-4890-A5E2-BB0977B33E5B}">
      <dgm:prSet/>
      <dgm:spPr/>
      <dgm:t>
        <a:bodyPr/>
        <a:lstStyle/>
        <a:p>
          <a:endParaRPr lang="pt-BR" sz="2800" b="1"/>
        </a:p>
      </dgm:t>
    </dgm:pt>
    <dgm:pt modelId="{74E330BA-41FE-41AA-9095-019F0637CB30}" type="sibTrans" cxnId="{6E8DA7FD-60D1-4890-A5E2-BB0977B33E5B}">
      <dgm:prSet/>
      <dgm:spPr/>
      <dgm:t>
        <a:bodyPr/>
        <a:lstStyle/>
        <a:p>
          <a:endParaRPr lang="pt-BR" sz="2800" b="1"/>
        </a:p>
      </dgm:t>
    </dgm:pt>
    <dgm:pt modelId="{BBFDF988-CD19-4605-9A92-0096E506170B}">
      <dgm:prSet phldrT="[Texto]" custT="1"/>
      <dgm:spPr/>
      <dgm:t>
        <a:bodyPr/>
        <a:lstStyle/>
        <a:p>
          <a:r>
            <a:rPr lang="pt-BR" sz="2800" b="1" dirty="0" smtClean="0">
              <a:latin typeface="Carlito" pitchFamily="34" charset="0"/>
              <a:cs typeface="Carlito" pitchFamily="34" charset="0"/>
            </a:rPr>
            <a:t>Informação e Comunicação</a:t>
          </a:r>
          <a:endParaRPr lang="pt-BR" sz="2800" b="1" dirty="0">
            <a:latin typeface="Carlito" pitchFamily="34" charset="0"/>
            <a:cs typeface="Carlito" pitchFamily="34" charset="0"/>
          </a:endParaRPr>
        </a:p>
      </dgm:t>
    </dgm:pt>
    <dgm:pt modelId="{BFD3B25A-37C5-43D9-974F-9EC2DF4015BE}" type="parTrans" cxnId="{053AAD49-A32D-474F-99ED-A7BCC6219F3E}">
      <dgm:prSet/>
      <dgm:spPr/>
      <dgm:t>
        <a:bodyPr/>
        <a:lstStyle/>
        <a:p>
          <a:endParaRPr lang="pt-BR" sz="2800" b="1"/>
        </a:p>
      </dgm:t>
    </dgm:pt>
    <dgm:pt modelId="{A71BA4EF-62DD-482D-AFD8-1E7271465F2C}" type="sibTrans" cxnId="{053AAD49-A32D-474F-99ED-A7BCC6219F3E}">
      <dgm:prSet/>
      <dgm:spPr/>
      <dgm:t>
        <a:bodyPr/>
        <a:lstStyle/>
        <a:p>
          <a:endParaRPr lang="pt-BR" sz="2800" b="1"/>
        </a:p>
      </dgm:t>
    </dgm:pt>
    <dgm:pt modelId="{433C4F28-30D4-41C8-8419-1997F32CB48A}">
      <dgm:prSet phldrT="[Texto]" custT="1"/>
      <dgm:spPr/>
      <dgm:t>
        <a:bodyPr/>
        <a:lstStyle/>
        <a:p>
          <a:r>
            <a:rPr lang="pt-BR" sz="2800" b="1" dirty="0" smtClean="0">
              <a:latin typeface="Carlito" pitchFamily="34" charset="0"/>
              <a:cs typeface="Carlito" pitchFamily="34" charset="0"/>
            </a:rPr>
            <a:t>Monitoramento</a:t>
          </a:r>
          <a:endParaRPr lang="pt-BR" sz="2800" b="1" dirty="0">
            <a:latin typeface="Carlito" pitchFamily="34" charset="0"/>
            <a:cs typeface="Carlito" pitchFamily="34" charset="0"/>
          </a:endParaRPr>
        </a:p>
      </dgm:t>
    </dgm:pt>
    <dgm:pt modelId="{3B9B0EA9-02D9-4904-879F-C09D3CD73DA7}" type="parTrans" cxnId="{6402D477-F029-49B1-A20A-37020991F043}">
      <dgm:prSet/>
      <dgm:spPr/>
      <dgm:t>
        <a:bodyPr/>
        <a:lstStyle/>
        <a:p>
          <a:endParaRPr lang="pt-BR" sz="2800" b="1"/>
        </a:p>
      </dgm:t>
    </dgm:pt>
    <dgm:pt modelId="{7409EF4B-3EDD-4DCA-A951-88AF95B97AE3}" type="sibTrans" cxnId="{6402D477-F029-49B1-A20A-37020991F043}">
      <dgm:prSet/>
      <dgm:spPr/>
      <dgm:t>
        <a:bodyPr/>
        <a:lstStyle/>
        <a:p>
          <a:endParaRPr lang="pt-BR" sz="2800" b="1"/>
        </a:p>
      </dgm:t>
    </dgm:pt>
    <dgm:pt modelId="{58AFB9FD-49ED-45A9-AC77-96602674C70F}" type="pres">
      <dgm:prSet presAssocID="{897A230B-2D21-4087-82AC-FD115A66BB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204B692-2143-425D-9216-206C4F720AE7}" type="pres">
      <dgm:prSet presAssocID="{6C34321B-0AEC-47B0-ADF7-95A57C45AF8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0CC5B0-8EA8-420C-AA6B-A5BEC1BF1257}" type="pres">
      <dgm:prSet presAssocID="{E73F0748-7D04-4076-AC2F-A9147459F7FD}" presName="spacer" presStyleCnt="0"/>
      <dgm:spPr/>
    </dgm:pt>
    <dgm:pt modelId="{8504B3AC-6F0C-491E-B04B-535375BB45FB}" type="pres">
      <dgm:prSet presAssocID="{EC92C868-6418-4787-B031-E781BA50C4F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6400CE-81B5-424C-B701-6DA5EE47A384}" type="pres">
      <dgm:prSet presAssocID="{1A7AEBA9-FCAF-4CEA-BDB3-6D2E117FCE13}" presName="spacer" presStyleCnt="0"/>
      <dgm:spPr/>
    </dgm:pt>
    <dgm:pt modelId="{07EC0C87-CEEC-4F1B-B31A-EB1B233D4FE0}" type="pres">
      <dgm:prSet presAssocID="{A14B6C04-90BF-4591-AC67-7A6EBE59AFA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EC5085-4290-4A57-81C0-86C5D314E7BB}" type="pres">
      <dgm:prSet presAssocID="{CAA8AA2E-A6DE-465E-8DAB-554C94B36D5E}" presName="spacer" presStyleCnt="0"/>
      <dgm:spPr/>
    </dgm:pt>
    <dgm:pt modelId="{7433F992-B3FC-494E-994F-6FF65C3FE859}" type="pres">
      <dgm:prSet presAssocID="{B2C7F89E-ADB1-496B-AA9C-F0D4F987DA0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2C0D55-A6C6-4D53-B6B0-E8F5D2CD13E2}" type="pres">
      <dgm:prSet presAssocID="{5C7BA24A-2C43-42B0-BED5-389B268D9D3D}" presName="spacer" presStyleCnt="0"/>
      <dgm:spPr/>
    </dgm:pt>
    <dgm:pt modelId="{E8312E37-7D96-4FB2-8D07-77203DE9AD4B}" type="pres">
      <dgm:prSet presAssocID="{35DB5753-649B-4D13-84A4-FD98C0543B7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5B17E6-3268-45F2-9EA6-952483DCC454}" type="pres">
      <dgm:prSet presAssocID="{1040F371-A39C-4742-9DB0-34B18FF90D15}" presName="spacer" presStyleCnt="0"/>
      <dgm:spPr/>
    </dgm:pt>
    <dgm:pt modelId="{96477CA7-6251-4AF4-9778-362CEFBFFEAC}" type="pres">
      <dgm:prSet presAssocID="{0E092DAF-17C4-465E-8AD8-9556D0A86BB0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58B9E0-E795-4891-B1CA-ABE7E5960B75}" type="pres">
      <dgm:prSet presAssocID="{74E330BA-41FE-41AA-9095-019F0637CB30}" presName="spacer" presStyleCnt="0"/>
      <dgm:spPr/>
    </dgm:pt>
    <dgm:pt modelId="{47E4BDFE-2047-4F2E-A0D9-D45B15891CB4}" type="pres">
      <dgm:prSet presAssocID="{BBFDF988-CD19-4605-9A92-0096E506170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812BDC-9C3D-48DC-9D1C-88AD59076A74}" type="pres">
      <dgm:prSet presAssocID="{A71BA4EF-62DD-482D-AFD8-1E7271465F2C}" presName="spacer" presStyleCnt="0"/>
      <dgm:spPr/>
    </dgm:pt>
    <dgm:pt modelId="{21531096-42CA-46D4-B5B6-4C41944560EE}" type="pres">
      <dgm:prSet presAssocID="{433C4F28-30D4-41C8-8419-1997F32CB48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5DDBB4-B55C-4D36-8682-B2B5A766C547}" type="presOf" srcId="{A14B6C04-90BF-4591-AC67-7A6EBE59AFAA}" destId="{07EC0C87-CEEC-4F1B-B31A-EB1B233D4FE0}" srcOrd="0" destOrd="0" presId="urn:microsoft.com/office/officeart/2005/8/layout/vList2"/>
    <dgm:cxn modelId="{071CD981-C268-43EC-BCA0-D762A5E325B8}" type="presOf" srcId="{B2C7F89E-ADB1-496B-AA9C-F0D4F987DA0C}" destId="{7433F992-B3FC-494E-994F-6FF65C3FE859}" srcOrd="0" destOrd="0" presId="urn:microsoft.com/office/officeart/2005/8/layout/vList2"/>
    <dgm:cxn modelId="{1CF3E695-CFF1-4E7C-B590-A5308489AF85}" type="presOf" srcId="{35DB5753-649B-4D13-84A4-FD98C0543B73}" destId="{E8312E37-7D96-4FB2-8D07-77203DE9AD4B}" srcOrd="0" destOrd="0" presId="urn:microsoft.com/office/officeart/2005/8/layout/vList2"/>
    <dgm:cxn modelId="{053AAD49-A32D-474F-99ED-A7BCC6219F3E}" srcId="{897A230B-2D21-4087-82AC-FD115A66BBD7}" destId="{BBFDF988-CD19-4605-9A92-0096E506170B}" srcOrd="6" destOrd="0" parTransId="{BFD3B25A-37C5-43D9-974F-9EC2DF4015BE}" sibTransId="{A71BA4EF-62DD-482D-AFD8-1E7271465F2C}"/>
    <dgm:cxn modelId="{87AEDA5B-8386-4CA2-B8A0-2DA75184FC0B}" srcId="{897A230B-2D21-4087-82AC-FD115A66BBD7}" destId="{EC92C868-6418-4787-B031-E781BA50C4F9}" srcOrd="1" destOrd="0" parTransId="{5776DFAD-C280-44F9-8743-A0244E51F276}" sibTransId="{1A7AEBA9-FCAF-4CEA-BDB3-6D2E117FCE13}"/>
    <dgm:cxn modelId="{9AB130A3-4CFE-4AF9-8B1A-7BD3A94E6509}" type="presOf" srcId="{897A230B-2D21-4087-82AC-FD115A66BBD7}" destId="{58AFB9FD-49ED-45A9-AC77-96602674C70F}" srcOrd="0" destOrd="0" presId="urn:microsoft.com/office/officeart/2005/8/layout/vList2"/>
    <dgm:cxn modelId="{6402D477-F029-49B1-A20A-37020991F043}" srcId="{897A230B-2D21-4087-82AC-FD115A66BBD7}" destId="{433C4F28-30D4-41C8-8419-1997F32CB48A}" srcOrd="7" destOrd="0" parTransId="{3B9B0EA9-02D9-4904-879F-C09D3CD73DA7}" sibTransId="{7409EF4B-3EDD-4DCA-A951-88AF95B97AE3}"/>
    <dgm:cxn modelId="{D1EEE5E6-FBF6-4D4E-A14C-F0F0B9EBAD6B}" srcId="{897A230B-2D21-4087-82AC-FD115A66BBD7}" destId="{35DB5753-649B-4D13-84A4-FD98C0543B73}" srcOrd="4" destOrd="0" parTransId="{595C4A41-7FBE-4490-91DE-5AE6A494538A}" sibTransId="{1040F371-A39C-4742-9DB0-34B18FF90D15}"/>
    <dgm:cxn modelId="{B07FF2D0-FC9F-45F5-8087-CF78CC66B1CC}" type="presOf" srcId="{BBFDF988-CD19-4605-9A92-0096E506170B}" destId="{47E4BDFE-2047-4F2E-A0D9-D45B15891CB4}" srcOrd="0" destOrd="0" presId="urn:microsoft.com/office/officeart/2005/8/layout/vList2"/>
    <dgm:cxn modelId="{25D70759-4F4C-49C9-AC35-C59256CC8324}" type="presOf" srcId="{EC92C868-6418-4787-B031-E781BA50C4F9}" destId="{8504B3AC-6F0C-491E-B04B-535375BB45FB}" srcOrd="0" destOrd="0" presId="urn:microsoft.com/office/officeart/2005/8/layout/vList2"/>
    <dgm:cxn modelId="{6E8DA7FD-60D1-4890-A5E2-BB0977B33E5B}" srcId="{897A230B-2D21-4087-82AC-FD115A66BBD7}" destId="{0E092DAF-17C4-465E-8AD8-9556D0A86BB0}" srcOrd="5" destOrd="0" parTransId="{0BF1563E-B717-4673-96FB-B26AC22EDDF7}" sibTransId="{74E330BA-41FE-41AA-9095-019F0637CB30}"/>
    <dgm:cxn modelId="{F6C10973-451B-471F-81F7-48C0C91AA04E}" srcId="{897A230B-2D21-4087-82AC-FD115A66BBD7}" destId="{B2C7F89E-ADB1-496B-AA9C-F0D4F987DA0C}" srcOrd="3" destOrd="0" parTransId="{3222FB94-97A5-42CF-9D41-68052BDF0E84}" sibTransId="{5C7BA24A-2C43-42B0-BED5-389B268D9D3D}"/>
    <dgm:cxn modelId="{A55BDAAF-B310-4F30-8A5F-E0271C7B8B5B}" srcId="{897A230B-2D21-4087-82AC-FD115A66BBD7}" destId="{6C34321B-0AEC-47B0-ADF7-95A57C45AF85}" srcOrd="0" destOrd="0" parTransId="{286E19B0-CF2F-41B4-A044-422B0E4ACFA4}" sibTransId="{E73F0748-7D04-4076-AC2F-A9147459F7FD}"/>
    <dgm:cxn modelId="{B94CCC40-6814-4352-A779-1634E9431A07}" type="presOf" srcId="{0E092DAF-17C4-465E-8AD8-9556D0A86BB0}" destId="{96477CA7-6251-4AF4-9778-362CEFBFFEAC}" srcOrd="0" destOrd="0" presId="urn:microsoft.com/office/officeart/2005/8/layout/vList2"/>
    <dgm:cxn modelId="{783ED9F3-819E-4FFB-B83A-349AD2AA0938}" type="presOf" srcId="{6C34321B-0AEC-47B0-ADF7-95A57C45AF85}" destId="{0204B692-2143-425D-9216-206C4F720AE7}" srcOrd="0" destOrd="0" presId="urn:microsoft.com/office/officeart/2005/8/layout/vList2"/>
    <dgm:cxn modelId="{81A356D0-A16F-46A7-979E-CB24E08D68D7}" srcId="{897A230B-2D21-4087-82AC-FD115A66BBD7}" destId="{A14B6C04-90BF-4591-AC67-7A6EBE59AFAA}" srcOrd="2" destOrd="0" parTransId="{A7BA3ED1-907E-467B-9F49-A1ADFD697B77}" sibTransId="{CAA8AA2E-A6DE-465E-8DAB-554C94B36D5E}"/>
    <dgm:cxn modelId="{07FEA60A-E6C0-42E4-94D6-E5EE7D6CBDBC}" type="presOf" srcId="{433C4F28-30D4-41C8-8419-1997F32CB48A}" destId="{21531096-42CA-46D4-B5B6-4C41944560EE}" srcOrd="0" destOrd="0" presId="urn:microsoft.com/office/officeart/2005/8/layout/vList2"/>
    <dgm:cxn modelId="{7F516E9E-1EB0-451E-BD3E-DDB4EFFF57AB}" type="presParOf" srcId="{58AFB9FD-49ED-45A9-AC77-96602674C70F}" destId="{0204B692-2143-425D-9216-206C4F720AE7}" srcOrd="0" destOrd="0" presId="urn:microsoft.com/office/officeart/2005/8/layout/vList2"/>
    <dgm:cxn modelId="{02300549-058D-4120-A679-6D8CB463D1DB}" type="presParOf" srcId="{58AFB9FD-49ED-45A9-AC77-96602674C70F}" destId="{CB0CC5B0-8EA8-420C-AA6B-A5BEC1BF1257}" srcOrd="1" destOrd="0" presId="urn:microsoft.com/office/officeart/2005/8/layout/vList2"/>
    <dgm:cxn modelId="{862F76A6-82FD-4EEC-8E29-78EE57F2DFFD}" type="presParOf" srcId="{58AFB9FD-49ED-45A9-AC77-96602674C70F}" destId="{8504B3AC-6F0C-491E-B04B-535375BB45FB}" srcOrd="2" destOrd="0" presId="urn:microsoft.com/office/officeart/2005/8/layout/vList2"/>
    <dgm:cxn modelId="{754E5DD2-D215-495F-B8F9-D5F1F290D39D}" type="presParOf" srcId="{58AFB9FD-49ED-45A9-AC77-96602674C70F}" destId="{C56400CE-81B5-424C-B701-6DA5EE47A384}" srcOrd="3" destOrd="0" presId="urn:microsoft.com/office/officeart/2005/8/layout/vList2"/>
    <dgm:cxn modelId="{8AE2D630-F316-4368-BCCE-366074CFADE7}" type="presParOf" srcId="{58AFB9FD-49ED-45A9-AC77-96602674C70F}" destId="{07EC0C87-CEEC-4F1B-B31A-EB1B233D4FE0}" srcOrd="4" destOrd="0" presId="urn:microsoft.com/office/officeart/2005/8/layout/vList2"/>
    <dgm:cxn modelId="{ED673A2D-D48B-4022-890C-90DCB001F794}" type="presParOf" srcId="{58AFB9FD-49ED-45A9-AC77-96602674C70F}" destId="{32EC5085-4290-4A57-81C0-86C5D314E7BB}" srcOrd="5" destOrd="0" presId="urn:microsoft.com/office/officeart/2005/8/layout/vList2"/>
    <dgm:cxn modelId="{62781894-42B2-4B53-B85C-E8FACC207AD0}" type="presParOf" srcId="{58AFB9FD-49ED-45A9-AC77-96602674C70F}" destId="{7433F992-B3FC-494E-994F-6FF65C3FE859}" srcOrd="6" destOrd="0" presId="urn:microsoft.com/office/officeart/2005/8/layout/vList2"/>
    <dgm:cxn modelId="{1A4B4957-30EB-40A5-9250-D107BD9E8A12}" type="presParOf" srcId="{58AFB9FD-49ED-45A9-AC77-96602674C70F}" destId="{742C0D55-A6C6-4D53-B6B0-E8F5D2CD13E2}" srcOrd="7" destOrd="0" presId="urn:microsoft.com/office/officeart/2005/8/layout/vList2"/>
    <dgm:cxn modelId="{41AFC048-CCD7-495F-908C-6E8D2BFE0462}" type="presParOf" srcId="{58AFB9FD-49ED-45A9-AC77-96602674C70F}" destId="{E8312E37-7D96-4FB2-8D07-77203DE9AD4B}" srcOrd="8" destOrd="0" presId="urn:microsoft.com/office/officeart/2005/8/layout/vList2"/>
    <dgm:cxn modelId="{6348B2E5-2031-4C31-B073-3DACBEB449FA}" type="presParOf" srcId="{58AFB9FD-49ED-45A9-AC77-96602674C70F}" destId="{905B17E6-3268-45F2-9EA6-952483DCC454}" srcOrd="9" destOrd="0" presId="urn:microsoft.com/office/officeart/2005/8/layout/vList2"/>
    <dgm:cxn modelId="{1B13FB9B-057F-4D5D-907F-E22AB1120B04}" type="presParOf" srcId="{58AFB9FD-49ED-45A9-AC77-96602674C70F}" destId="{96477CA7-6251-4AF4-9778-362CEFBFFEAC}" srcOrd="10" destOrd="0" presId="urn:microsoft.com/office/officeart/2005/8/layout/vList2"/>
    <dgm:cxn modelId="{A3F89920-6285-49D4-A786-FDF566588651}" type="presParOf" srcId="{58AFB9FD-49ED-45A9-AC77-96602674C70F}" destId="{6758B9E0-E795-4891-B1CA-ABE7E5960B75}" srcOrd="11" destOrd="0" presId="urn:microsoft.com/office/officeart/2005/8/layout/vList2"/>
    <dgm:cxn modelId="{74E1FD5A-25A5-4AB4-AB7D-A831F8189D34}" type="presParOf" srcId="{58AFB9FD-49ED-45A9-AC77-96602674C70F}" destId="{47E4BDFE-2047-4F2E-A0D9-D45B15891CB4}" srcOrd="12" destOrd="0" presId="urn:microsoft.com/office/officeart/2005/8/layout/vList2"/>
    <dgm:cxn modelId="{4B885956-A0B4-4A76-9DA5-5FB679CB68D3}" type="presParOf" srcId="{58AFB9FD-49ED-45A9-AC77-96602674C70F}" destId="{CF812BDC-9C3D-48DC-9D1C-88AD59076A74}" srcOrd="13" destOrd="0" presId="urn:microsoft.com/office/officeart/2005/8/layout/vList2"/>
    <dgm:cxn modelId="{E0498996-45BE-4B43-9D59-D6E48B33B3DE}" type="presParOf" srcId="{58AFB9FD-49ED-45A9-AC77-96602674C70F}" destId="{21531096-42CA-46D4-B5B6-4C41944560E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725801-99A3-4FE8-96A1-A410AC4A1CEE}" type="doc">
      <dgm:prSet loTypeId="urn:microsoft.com/office/officeart/2008/layout/HexagonCluster" loCatId="pictur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E1087C-BC2F-49DB-A2E7-37EE1B1AF78C}">
      <dgm:prSet phldrT="[Texto]"/>
      <dgm:spPr/>
      <dgm:t>
        <a:bodyPr/>
        <a:lstStyle/>
        <a:p>
          <a:r>
            <a:rPr lang="pt-BR" dirty="0" smtClean="0"/>
            <a:t>Gestão Interna</a:t>
          </a:r>
          <a:endParaRPr lang="pt-BR" dirty="0"/>
        </a:p>
      </dgm:t>
    </dgm:pt>
    <dgm:pt modelId="{382C7816-623C-4F36-9327-68F6EA381B86}" type="parTrans" cxnId="{74DB5A8F-DA4F-4A32-896E-C51BC9A44E70}">
      <dgm:prSet/>
      <dgm:spPr/>
      <dgm:t>
        <a:bodyPr/>
        <a:lstStyle/>
        <a:p>
          <a:endParaRPr lang="pt-BR"/>
        </a:p>
      </dgm:t>
    </dgm:pt>
    <dgm:pt modelId="{71AD79D1-429E-40B2-9EA1-DEA9E31D5E4E}" type="sibTrans" cxnId="{74DB5A8F-DA4F-4A32-896E-C51BC9A44E70}">
      <dgm:prSet/>
      <dgm:spPr>
        <a:blipFill>
          <a:blip xmlns:r="http://schemas.openxmlformats.org/officeDocument/2006/relationships" r:embed="rId1">
            <a:extLst/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/>
        </a:p>
      </dgm:t>
    </dgm:pt>
    <dgm:pt modelId="{D897294D-E936-4325-931B-1D1A4E30C21D}">
      <dgm:prSet phldrT="[Texto]"/>
      <dgm:spPr/>
      <dgm:t>
        <a:bodyPr/>
        <a:lstStyle/>
        <a:p>
          <a:r>
            <a:rPr lang="pt-BR" dirty="0" smtClean="0"/>
            <a:t>Risco Operativo</a:t>
          </a:r>
          <a:endParaRPr lang="pt-BR" dirty="0"/>
        </a:p>
      </dgm:t>
    </dgm:pt>
    <dgm:pt modelId="{FCC8D459-ADF6-4502-B8B5-180FB5414FB3}" type="parTrans" cxnId="{3172118B-B978-4850-A77F-65167EBF901A}">
      <dgm:prSet/>
      <dgm:spPr/>
      <dgm:t>
        <a:bodyPr/>
        <a:lstStyle/>
        <a:p>
          <a:endParaRPr lang="pt-BR"/>
        </a:p>
      </dgm:t>
    </dgm:pt>
    <dgm:pt modelId="{4C1CB998-1D11-4F97-9435-FFE0F5213B2E}" type="sibTrans" cxnId="{3172118B-B978-4850-A77F-65167EBF901A}">
      <dgm:prSet/>
      <dgm:spPr>
        <a:blipFill>
          <a:blip xmlns:r="http://schemas.openxmlformats.org/officeDocument/2006/relationships" r:embed="rId2">
            <a:extLst/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</dgm:pt>
    <dgm:pt modelId="{6D6357CD-D89E-432A-B007-0D95F1C9B498}">
      <dgm:prSet phldrT="[Texto]"/>
      <dgm:spPr/>
      <dgm:t>
        <a:bodyPr/>
        <a:lstStyle/>
        <a:p>
          <a:r>
            <a:rPr lang="pt-BR" dirty="0" smtClean="0"/>
            <a:t>Risco Estratégico</a:t>
          </a:r>
          <a:endParaRPr lang="pt-BR" dirty="0"/>
        </a:p>
      </dgm:t>
    </dgm:pt>
    <dgm:pt modelId="{EAB1D005-5931-4358-BE1A-21CD091BC492}" type="parTrans" cxnId="{03CE0996-4BD4-4856-B40A-9BDA684A94B0}">
      <dgm:prSet/>
      <dgm:spPr/>
      <dgm:t>
        <a:bodyPr/>
        <a:lstStyle/>
        <a:p>
          <a:endParaRPr lang="pt-BR"/>
        </a:p>
      </dgm:t>
    </dgm:pt>
    <dgm:pt modelId="{1DD42068-C586-4572-A931-FB0930E6EC3D}" type="sibTrans" cxnId="{03CE0996-4BD4-4856-B40A-9BDA684A94B0}">
      <dgm:prSet/>
      <dgm:spPr>
        <a:blipFill>
          <a:blip xmlns:r="http://schemas.openxmlformats.org/officeDocument/2006/relationships" r:embed="rId3">
            <a:extLst/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</dgm:pt>
    <dgm:pt modelId="{B943CD66-41D4-4241-AD5B-62846F263A2E}">
      <dgm:prSet phldrT="[Texto]"/>
      <dgm:spPr/>
      <dgm:t>
        <a:bodyPr/>
        <a:lstStyle/>
        <a:p>
          <a:r>
            <a:rPr lang="pt-BR" dirty="0" smtClean="0"/>
            <a:t>Integridade</a:t>
          </a:r>
          <a:endParaRPr lang="pt-BR" dirty="0"/>
        </a:p>
      </dgm:t>
    </dgm:pt>
    <dgm:pt modelId="{2F46B633-7587-42CD-81C6-03D07AE0ACA5}" type="parTrans" cxnId="{76957C6A-B3EF-40A8-99F2-9EC01036776C}">
      <dgm:prSet/>
      <dgm:spPr/>
      <dgm:t>
        <a:bodyPr/>
        <a:lstStyle/>
        <a:p>
          <a:endParaRPr lang="pt-BR"/>
        </a:p>
      </dgm:t>
    </dgm:pt>
    <dgm:pt modelId="{7EB62CBB-D7A0-45CB-84C0-688AA6CDC5B3}" type="sibTrans" cxnId="{76957C6A-B3EF-40A8-99F2-9EC01036776C}">
      <dgm:prSet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t="-7000" b="-7000"/>
          </a:stretch>
        </a:blipFill>
      </dgm:spPr>
      <dgm:t>
        <a:bodyPr/>
        <a:lstStyle/>
        <a:p>
          <a:endParaRPr lang="pt-BR"/>
        </a:p>
      </dgm:t>
    </dgm:pt>
    <dgm:pt modelId="{F8EBD440-77A0-4653-9F24-43B93FDB8CE9}" type="pres">
      <dgm:prSet presAssocID="{AD725801-99A3-4FE8-96A1-A410AC4A1CE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3469891E-86BE-4818-B58B-CB9FD28FEBE6}" type="pres">
      <dgm:prSet presAssocID="{06E1087C-BC2F-49DB-A2E7-37EE1B1AF78C}" presName="text1" presStyleCnt="0"/>
      <dgm:spPr/>
    </dgm:pt>
    <dgm:pt modelId="{0C1DD053-4524-4538-B852-60B21F3B8A8E}" type="pres">
      <dgm:prSet presAssocID="{06E1087C-BC2F-49DB-A2E7-37EE1B1AF78C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22CC2A-0569-4F4B-A72C-3636F5BE5DFC}" type="pres">
      <dgm:prSet presAssocID="{06E1087C-BC2F-49DB-A2E7-37EE1B1AF78C}" presName="textaccent1" presStyleCnt="0"/>
      <dgm:spPr/>
    </dgm:pt>
    <dgm:pt modelId="{C6A8264E-70A7-4CE4-98E7-37414128479F}" type="pres">
      <dgm:prSet presAssocID="{06E1087C-BC2F-49DB-A2E7-37EE1B1AF78C}" presName="accentRepeatNode" presStyleLbl="solidAlignAcc1" presStyleIdx="0" presStyleCnt="8"/>
      <dgm:spPr/>
    </dgm:pt>
    <dgm:pt modelId="{E5268418-D1B0-4470-BDCD-B4F4FB0F09FE}" type="pres">
      <dgm:prSet presAssocID="{71AD79D1-429E-40B2-9EA1-DEA9E31D5E4E}" presName="image1" presStyleCnt="0"/>
      <dgm:spPr/>
    </dgm:pt>
    <dgm:pt modelId="{5C200EC0-1BF4-4CCF-9A32-34F111C72086}" type="pres">
      <dgm:prSet presAssocID="{71AD79D1-429E-40B2-9EA1-DEA9E31D5E4E}" presName="imageRepeatNode" presStyleLbl="alignAcc1" presStyleIdx="0" presStyleCnt="4"/>
      <dgm:spPr/>
      <dgm:t>
        <a:bodyPr/>
        <a:lstStyle/>
        <a:p>
          <a:endParaRPr lang="pt-BR"/>
        </a:p>
      </dgm:t>
    </dgm:pt>
    <dgm:pt modelId="{7A8B0FA5-B32D-44BF-98A8-53DD69D54B1A}" type="pres">
      <dgm:prSet presAssocID="{71AD79D1-429E-40B2-9EA1-DEA9E31D5E4E}" presName="imageaccent1" presStyleCnt="0"/>
      <dgm:spPr/>
    </dgm:pt>
    <dgm:pt modelId="{FBE37AAE-862C-4C59-94BE-3551F6DD2773}" type="pres">
      <dgm:prSet presAssocID="{71AD79D1-429E-40B2-9EA1-DEA9E31D5E4E}" presName="accentRepeatNode" presStyleLbl="solidAlignAcc1" presStyleIdx="1" presStyleCnt="8"/>
      <dgm:spPr/>
    </dgm:pt>
    <dgm:pt modelId="{157D37E8-D6CF-486D-A8C6-3C95DAA9A8B6}" type="pres">
      <dgm:prSet presAssocID="{D897294D-E936-4325-931B-1D1A4E30C21D}" presName="text2" presStyleCnt="0"/>
      <dgm:spPr/>
    </dgm:pt>
    <dgm:pt modelId="{B88B5B3E-6065-4D9D-9382-89CA2C76C9E4}" type="pres">
      <dgm:prSet presAssocID="{D897294D-E936-4325-931B-1D1A4E30C21D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0B781D-EDB0-46A2-8D6F-5721058EC4C5}" type="pres">
      <dgm:prSet presAssocID="{D897294D-E936-4325-931B-1D1A4E30C21D}" presName="textaccent2" presStyleCnt="0"/>
      <dgm:spPr/>
    </dgm:pt>
    <dgm:pt modelId="{6F7EA014-32D3-4A55-A3B7-D68B52F7D55E}" type="pres">
      <dgm:prSet presAssocID="{D897294D-E936-4325-931B-1D1A4E30C21D}" presName="accentRepeatNode" presStyleLbl="solidAlignAcc1" presStyleIdx="2" presStyleCnt="8"/>
      <dgm:spPr/>
    </dgm:pt>
    <dgm:pt modelId="{2CD46A8F-D860-49A1-A787-BAF3133FA2CE}" type="pres">
      <dgm:prSet presAssocID="{4C1CB998-1D11-4F97-9435-FFE0F5213B2E}" presName="image2" presStyleCnt="0"/>
      <dgm:spPr/>
    </dgm:pt>
    <dgm:pt modelId="{55B45329-B170-4E3F-BDEB-858B2AB268B5}" type="pres">
      <dgm:prSet presAssocID="{4C1CB998-1D11-4F97-9435-FFE0F5213B2E}" presName="imageRepeatNode" presStyleLbl="alignAcc1" presStyleIdx="1" presStyleCnt="4"/>
      <dgm:spPr/>
      <dgm:t>
        <a:bodyPr/>
        <a:lstStyle/>
        <a:p>
          <a:endParaRPr lang="pt-BR"/>
        </a:p>
      </dgm:t>
    </dgm:pt>
    <dgm:pt modelId="{3D223E3F-27DE-4DBA-B84A-C896574A569C}" type="pres">
      <dgm:prSet presAssocID="{4C1CB998-1D11-4F97-9435-FFE0F5213B2E}" presName="imageaccent2" presStyleCnt="0"/>
      <dgm:spPr/>
    </dgm:pt>
    <dgm:pt modelId="{F39403B8-8532-46ED-9CEF-EE144A92703F}" type="pres">
      <dgm:prSet presAssocID="{4C1CB998-1D11-4F97-9435-FFE0F5213B2E}" presName="accentRepeatNode" presStyleLbl="solidAlignAcc1" presStyleIdx="3" presStyleCnt="8"/>
      <dgm:spPr/>
    </dgm:pt>
    <dgm:pt modelId="{E1E1488E-3261-4414-B6AB-7CD7E5E4E795}" type="pres">
      <dgm:prSet presAssocID="{6D6357CD-D89E-432A-B007-0D95F1C9B498}" presName="text3" presStyleCnt="0"/>
      <dgm:spPr/>
    </dgm:pt>
    <dgm:pt modelId="{8EE77A32-A697-45AC-9CF6-24FC7BCD2B8E}" type="pres">
      <dgm:prSet presAssocID="{6D6357CD-D89E-432A-B007-0D95F1C9B498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141E75-F8B2-4F07-B022-918D4F9D2E57}" type="pres">
      <dgm:prSet presAssocID="{6D6357CD-D89E-432A-B007-0D95F1C9B498}" presName="textaccent3" presStyleCnt="0"/>
      <dgm:spPr/>
    </dgm:pt>
    <dgm:pt modelId="{721EA821-7FBA-4AE0-817A-E41D813A3378}" type="pres">
      <dgm:prSet presAssocID="{6D6357CD-D89E-432A-B007-0D95F1C9B498}" presName="accentRepeatNode" presStyleLbl="solidAlignAcc1" presStyleIdx="4" presStyleCnt="8"/>
      <dgm:spPr/>
    </dgm:pt>
    <dgm:pt modelId="{8CEB1DB7-F02C-4722-B4F2-00C34A97FC6D}" type="pres">
      <dgm:prSet presAssocID="{1DD42068-C586-4572-A931-FB0930E6EC3D}" presName="image3" presStyleCnt="0"/>
      <dgm:spPr/>
    </dgm:pt>
    <dgm:pt modelId="{1EC86E77-A7C3-473F-89C9-603EB2060ACC}" type="pres">
      <dgm:prSet presAssocID="{1DD42068-C586-4572-A931-FB0930E6EC3D}" presName="imageRepeatNode" presStyleLbl="alignAcc1" presStyleIdx="2" presStyleCnt="4"/>
      <dgm:spPr/>
      <dgm:t>
        <a:bodyPr/>
        <a:lstStyle/>
        <a:p>
          <a:endParaRPr lang="pt-BR"/>
        </a:p>
      </dgm:t>
    </dgm:pt>
    <dgm:pt modelId="{28E8B7AB-168D-44E1-B876-2F5701FB387C}" type="pres">
      <dgm:prSet presAssocID="{1DD42068-C586-4572-A931-FB0930E6EC3D}" presName="imageaccent3" presStyleCnt="0"/>
      <dgm:spPr/>
    </dgm:pt>
    <dgm:pt modelId="{297B9CD3-CB90-4132-8799-8AD3889FC5E1}" type="pres">
      <dgm:prSet presAssocID="{1DD42068-C586-4572-A931-FB0930E6EC3D}" presName="accentRepeatNode" presStyleLbl="solidAlignAcc1" presStyleIdx="5" presStyleCnt="8"/>
      <dgm:spPr/>
    </dgm:pt>
    <dgm:pt modelId="{2BCD93F8-5276-4E0F-AB9D-72189142C1EA}" type="pres">
      <dgm:prSet presAssocID="{B943CD66-41D4-4241-AD5B-62846F263A2E}" presName="text4" presStyleCnt="0"/>
      <dgm:spPr/>
    </dgm:pt>
    <dgm:pt modelId="{36B49C25-A86D-4535-A047-E0A5F22E5BED}" type="pres">
      <dgm:prSet presAssocID="{B943CD66-41D4-4241-AD5B-62846F263A2E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6FA723-1918-4975-8089-3CEF32E2CD3F}" type="pres">
      <dgm:prSet presAssocID="{B943CD66-41D4-4241-AD5B-62846F263A2E}" presName="textaccent4" presStyleCnt="0"/>
      <dgm:spPr/>
    </dgm:pt>
    <dgm:pt modelId="{BD8B9901-C3CA-4371-9B1B-B20A31E12D02}" type="pres">
      <dgm:prSet presAssocID="{B943CD66-41D4-4241-AD5B-62846F263A2E}" presName="accentRepeatNode" presStyleLbl="solidAlignAcc1" presStyleIdx="6" presStyleCnt="8"/>
      <dgm:spPr/>
    </dgm:pt>
    <dgm:pt modelId="{5AFEB658-BFC1-497D-A792-A846BCCD27EA}" type="pres">
      <dgm:prSet presAssocID="{7EB62CBB-D7A0-45CB-84C0-688AA6CDC5B3}" presName="image4" presStyleCnt="0"/>
      <dgm:spPr/>
    </dgm:pt>
    <dgm:pt modelId="{5BF3F4B1-C423-4F60-B840-84A7B5764F3E}" type="pres">
      <dgm:prSet presAssocID="{7EB62CBB-D7A0-45CB-84C0-688AA6CDC5B3}" presName="imageRepeatNode" presStyleLbl="alignAcc1" presStyleIdx="3" presStyleCnt="4"/>
      <dgm:spPr/>
      <dgm:t>
        <a:bodyPr/>
        <a:lstStyle/>
        <a:p>
          <a:endParaRPr lang="pt-BR"/>
        </a:p>
      </dgm:t>
    </dgm:pt>
    <dgm:pt modelId="{F5FB4CF3-C45E-4F87-9D1F-C0EA986C09E4}" type="pres">
      <dgm:prSet presAssocID="{7EB62CBB-D7A0-45CB-84C0-688AA6CDC5B3}" presName="imageaccent4" presStyleCnt="0"/>
      <dgm:spPr/>
    </dgm:pt>
    <dgm:pt modelId="{DE48E2DA-E61B-4193-9EBA-34F680913BA7}" type="pres">
      <dgm:prSet presAssocID="{7EB62CBB-D7A0-45CB-84C0-688AA6CDC5B3}" presName="accentRepeatNode" presStyleLbl="solidAlignAcc1" presStyleIdx="7" presStyleCnt="8"/>
      <dgm:spPr/>
    </dgm:pt>
  </dgm:ptLst>
  <dgm:cxnLst>
    <dgm:cxn modelId="{CA2122B7-3F65-48D1-BDB3-C7372DF4A10B}" type="presOf" srcId="{4C1CB998-1D11-4F97-9435-FFE0F5213B2E}" destId="{55B45329-B170-4E3F-BDEB-858B2AB268B5}" srcOrd="0" destOrd="0" presId="urn:microsoft.com/office/officeart/2008/layout/HexagonCluster"/>
    <dgm:cxn modelId="{5F654AE7-0B70-43F0-8223-6B63D7B7B788}" type="presOf" srcId="{D897294D-E936-4325-931B-1D1A4E30C21D}" destId="{B88B5B3E-6065-4D9D-9382-89CA2C76C9E4}" srcOrd="0" destOrd="0" presId="urn:microsoft.com/office/officeart/2008/layout/HexagonCluster"/>
    <dgm:cxn modelId="{DE9F3400-744F-4001-951B-8F29814F260A}" type="presOf" srcId="{B943CD66-41D4-4241-AD5B-62846F263A2E}" destId="{36B49C25-A86D-4535-A047-E0A5F22E5BED}" srcOrd="0" destOrd="0" presId="urn:microsoft.com/office/officeart/2008/layout/HexagonCluster"/>
    <dgm:cxn modelId="{23AFE0A5-C41D-4881-BD25-E4F454B46F56}" type="presOf" srcId="{1DD42068-C586-4572-A931-FB0930E6EC3D}" destId="{1EC86E77-A7C3-473F-89C9-603EB2060ACC}" srcOrd="0" destOrd="0" presId="urn:microsoft.com/office/officeart/2008/layout/HexagonCluster"/>
    <dgm:cxn modelId="{E1E8E027-34C3-4BCD-9E75-4882A9CC40E4}" type="presOf" srcId="{06E1087C-BC2F-49DB-A2E7-37EE1B1AF78C}" destId="{0C1DD053-4524-4538-B852-60B21F3B8A8E}" srcOrd="0" destOrd="0" presId="urn:microsoft.com/office/officeart/2008/layout/HexagonCluster"/>
    <dgm:cxn modelId="{76957C6A-B3EF-40A8-99F2-9EC01036776C}" srcId="{AD725801-99A3-4FE8-96A1-A410AC4A1CEE}" destId="{B943CD66-41D4-4241-AD5B-62846F263A2E}" srcOrd="3" destOrd="0" parTransId="{2F46B633-7587-42CD-81C6-03D07AE0ACA5}" sibTransId="{7EB62CBB-D7A0-45CB-84C0-688AA6CDC5B3}"/>
    <dgm:cxn modelId="{14AEF3C6-F0C0-4641-906A-E2382898EBC6}" type="presOf" srcId="{6D6357CD-D89E-432A-B007-0D95F1C9B498}" destId="{8EE77A32-A697-45AC-9CF6-24FC7BCD2B8E}" srcOrd="0" destOrd="0" presId="urn:microsoft.com/office/officeart/2008/layout/HexagonCluster"/>
    <dgm:cxn modelId="{C672D5FA-0133-4A69-B0E3-C5021D2369DC}" type="presOf" srcId="{71AD79D1-429E-40B2-9EA1-DEA9E31D5E4E}" destId="{5C200EC0-1BF4-4CCF-9A32-34F111C72086}" srcOrd="0" destOrd="0" presId="urn:microsoft.com/office/officeart/2008/layout/HexagonCluster"/>
    <dgm:cxn modelId="{03CE0996-4BD4-4856-B40A-9BDA684A94B0}" srcId="{AD725801-99A3-4FE8-96A1-A410AC4A1CEE}" destId="{6D6357CD-D89E-432A-B007-0D95F1C9B498}" srcOrd="2" destOrd="0" parTransId="{EAB1D005-5931-4358-BE1A-21CD091BC492}" sibTransId="{1DD42068-C586-4572-A931-FB0930E6EC3D}"/>
    <dgm:cxn modelId="{1FFE40B3-AB6B-4278-A575-877004ABFF4B}" type="presOf" srcId="{7EB62CBB-D7A0-45CB-84C0-688AA6CDC5B3}" destId="{5BF3F4B1-C423-4F60-B840-84A7B5764F3E}" srcOrd="0" destOrd="0" presId="urn:microsoft.com/office/officeart/2008/layout/HexagonCluster"/>
    <dgm:cxn modelId="{3172118B-B978-4850-A77F-65167EBF901A}" srcId="{AD725801-99A3-4FE8-96A1-A410AC4A1CEE}" destId="{D897294D-E936-4325-931B-1D1A4E30C21D}" srcOrd="1" destOrd="0" parTransId="{FCC8D459-ADF6-4502-B8B5-180FB5414FB3}" sibTransId="{4C1CB998-1D11-4F97-9435-FFE0F5213B2E}"/>
    <dgm:cxn modelId="{74DB5A8F-DA4F-4A32-896E-C51BC9A44E70}" srcId="{AD725801-99A3-4FE8-96A1-A410AC4A1CEE}" destId="{06E1087C-BC2F-49DB-A2E7-37EE1B1AF78C}" srcOrd="0" destOrd="0" parTransId="{382C7816-623C-4F36-9327-68F6EA381B86}" sibTransId="{71AD79D1-429E-40B2-9EA1-DEA9E31D5E4E}"/>
    <dgm:cxn modelId="{4D1736E8-2D63-49B2-9EB1-0F8C6F609AD6}" type="presOf" srcId="{AD725801-99A3-4FE8-96A1-A410AC4A1CEE}" destId="{F8EBD440-77A0-4653-9F24-43B93FDB8CE9}" srcOrd="0" destOrd="0" presId="urn:microsoft.com/office/officeart/2008/layout/HexagonCluster"/>
    <dgm:cxn modelId="{6DFAF230-B8B1-4FD3-A0D0-A359B7E76D73}" type="presParOf" srcId="{F8EBD440-77A0-4653-9F24-43B93FDB8CE9}" destId="{3469891E-86BE-4818-B58B-CB9FD28FEBE6}" srcOrd="0" destOrd="0" presId="urn:microsoft.com/office/officeart/2008/layout/HexagonCluster"/>
    <dgm:cxn modelId="{936E3DD4-D43A-4E2F-8C39-DF1068EF2927}" type="presParOf" srcId="{3469891E-86BE-4818-B58B-CB9FD28FEBE6}" destId="{0C1DD053-4524-4538-B852-60B21F3B8A8E}" srcOrd="0" destOrd="0" presId="urn:microsoft.com/office/officeart/2008/layout/HexagonCluster"/>
    <dgm:cxn modelId="{E82EA063-3AD8-4F79-A1C2-1AF848C55D37}" type="presParOf" srcId="{F8EBD440-77A0-4653-9F24-43B93FDB8CE9}" destId="{DB22CC2A-0569-4F4B-A72C-3636F5BE5DFC}" srcOrd="1" destOrd="0" presId="urn:microsoft.com/office/officeart/2008/layout/HexagonCluster"/>
    <dgm:cxn modelId="{F6CA2F36-9C10-41A7-BF92-BD660B48E5D1}" type="presParOf" srcId="{DB22CC2A-0569-4F4B-A72C-3636F5BE5DFC}" destId="{C6A8264E-70A7-4CE4-98E7-37414128479F}" srcOrd="0" destOrd="0" presId="urn:microsoft.com/office/officeart/2008/layout/HexagonCluster"/>
    <dgm:cxn modelId="{751C8B80-A1F1-49CF-BE2A-2CFDB5C12BAB}" type="presParOf" srcId="{F8EBD440-77A0-4653-9F24-43B93FDB8CE9}" destId="{E5268418-D1B0-4470-BDCD-B4F4FB0F09FE}" srcOrd="2" destOrd="0" presId="urn:microsoft.com/office/officeart/2008/layout/HexagonCluster"/>
    <dgm:cxn modelId="{CF5C9FE4-C73B-4DE2-97DA-56B41D4B977D}" type="presParOf" srcId="{E5268418-D1B0-4470-BDCD-B4F4FB0F09FE}" destId="{5C200EC0-1BF4-4CCF-9A32-34F111C72086}" srcOrd="0" destOrd="0" presId="urn:microsoft.com/office/officeart/2008/layout/HexagonCluster"/>
    <dgm:cxn modelId="{075B1877-42C1-4D93-B3CE-48D607A41BEC}" type="presParOf" srcId="{F8EBD440-77A0-4653-9F24-43B93FDB8CE9}" destId="{7A8B0FA5-B32D-44BF-98A8-53DD69D54B1A}" srcOrd="3" destOrd="0" presId="urn:microsoft.com/office/officeart/2008/layout/HexagonCluster"/>
    <dgm:cxn modelId="{79FA17D8-898B-4A35-8FDF-77F4D473459D}" type="presParOf" srcId="{7A8B0FA5-B32D-44BF-98A8-53DD69D54B1A}" destId="{FBE37AAE-862C-4C59-94BE-3551F6DD2773}" srcOrd="0" destOrd="0" presId="urn:microsoft.com/office/officeart/2008/layout/HexagonCluster"/>
    <dgm:cxn modelId="{FAD5E05C-8881-4A49-A86C-FF7402BBCAA4}" type="presParOf" srcId="{F8EBD440-77A0-4653-9F24-43B93FDB8CE9}" destId="{157D37E8-D6CF-486D-A8C6-3C95DAA9A8B6}" srcOrd="4" destOrd="0" presId="urn:microsoft.com/office/officeart/2008/layout/HexagonCluster"/>
    <dgm:cxn modelId="{FEF2C31A-42D8-4B20-B6BB-B8142138A032}" type="presParOf" srcId="{157D37E8-D6CF-486D-A8C6-3C95DAA9A8B6}" destId="{B88B5B3E-6065-4D9D-9382-89CA2C76C9E4}" srcOrd="0" destOrd="0" presId="urn:microsoft.com/office/officeart/2008/layout/HexagonCluster"/>
    <dgm:cxn modelId="{CEDA36A4-78ED-4F23-A9EA-EA73ADB0B192}" type="presParOf" srcId="{F8EBD440-77A0-4653-9F24-43B93FDB8CE9}" destId="{CB0B781D-EDB0-46A2-8D6F-5721058EC4C5}" srcOrd="5" destOrd="0" presId="urn:microsoft.com/office/officeart/2008/layout/HexagonCluster"/>
    <dgm:cxn modelId="{4E29C68D-22D0-4E74-8557-909DDF95592D}" type="presParOf" srcId="{CB0B781D-EDB0-46A2-8D6F-5721058EC4C5}" destId="{6F7EA014-32D3-4A55-A3B7-D68B52F7D55E}" srcOrd="0" destOrd="0" presId="urn:microsoft.com/office/officeart/2008/layout/HexagonCluster"/>
    <dgm:cxn modelId="{A5A28980-2C75-4624-BCF4-3B3908F33C2C}" type="presParOf" srcId="{F8EBD440-77A0-4653-9F24-43B93FDB8CE9}" destId="{2CD46A8F-D860-49A1-A787-BAF3133FA2CE}" srcOrd="6" destOrd="0" presId="urn:microsoft.com/office/officeart/2008/layout/HexagonCluster"/>
    <dgm:cxn modelId="{C1E7DF73-EFB3-477E-9A5A-84A77B66416A}" type="presParOf" srcId="{2CD46A8F-D860-49A1-A787-BAF3133FA2CE}" destId="{55B45329-B170-4E3F-BDEB-858B2AB268B5}" srcOrd="0" destOrd="0" presId="urn:microsoft.com/office/officeart/2008/layout/HexagonCluster"/>
    <dgm:cxn modelId="{27BCF240-81D2-466B-AFAB-E16F066E67F4}" type="presParOf" srcId="{F8EBD440-77A0-4653-9F24-43B93FDB8CE9}" destId="{3D223E3F-27DE-4DBA-B84A-C896574A569C}" srcOrd="7" destOrd="0" presId="urn:microsoft.com/office/officeart/2008/layout/HexagonCluster"/>
    <dgm:cxn modelId="{E398026E-A274-4FF6-9D83-B4CCC90BEA2F}" type="presParOf" srcId="{3D223E3F-27DE-4DBA-B84A-C896574A569C}" destId="{F39403B8-8532-46ED-9CEF-EE144A92703F}" srcOrd="0" destOrd="0" presId="urn:microsoft.com/office/officeart/2008/layout/HexagonCluster"/>
    <dgm:cxn modelId="{9D189D9B-9292-4EFD-B0B2-DC3114746034}" type="presParOf" srcId="{F8EBD440-77A0-4653-9F24-43B93FDB8CE9}" destId="{E1E1488E-3261-4414-B6AB-7CD7E5E4E795}" srcOrd="8" destOrd="0" presId="urn:microsoft.com/office/officeart/2008/layout/HexagonCluster"/>
    <dgm:cxn modelId="{D96FFBCD-C557-4031-A5E3-5534A9133160}" type="presParOf" srcId="{E1E1488E-3261-4414-B6AB-7CD7E5E4E795}" destId="{8EE77A32-A697-45AC-9CF6-24FC7BCD2B8E}" srcOrd="0" destOrd="0" presId="urn:microsoft.com/office/officeart/2008/layout/HexagonCluster"/>
    <dgm:cxn modelId="{F8E179BD-20A1-4B5D-9293-32B60ED1DF58}" type="presParOf" srcId="{F8EBD440-77A0-4653-9F24-43B93FDB8CE9}" destId="{DC141E75-F8B2-4F07-B022-918D4F9D2E57}" srcOrd="9" destOrd="0" presId="urn:microsoft.com/office/officeart/2008/layout/HexagonCluster"/>
    <dgm:cxn modelId="{8FCC3775-9DDB-4A09-A887-CBF7B49823B9}" type="presParOf" srcId="{DC141E75-F8B2-4F07-B022-918D4F9D2E57}" destId="{721EA821-7FBA-4AE0-817A-E41D813A3378}" srcOrd="0" destOrd="0" presId="urn:microsoft.com/office/officeart/2008/layout/HexagonCluster"/>
    <dgm:cxn modelId="{6DD865FB-70C0-4090-80E0-D12C7667D70F}" type="presParOf" srcId="{F8EBD440-77A0-4653-9F24-43B93FDB8CE9}" destId="{8CEB1DB7-F02C-4722-B4F2-00C34A97FC6D}" srcOrd="10" destOrd="0" presId="urn:microsoft.com/office/officeart/2008/layout/HexagonCluster"/>
    <dgm:cxn modelId="{3B5697A7-E03B-4E6A-B47F-7A46655402BD}" type="presParOf" srcId="{8CEB1DB7-F02C-4722-B4F2-00C34A97FC6D}" destId="{1EC86E77-A7C3-473F-89C9-603EB2060ACC}" srcOrd="0" destOrd="0" presId="urn:microsoft.com/office/officeart/2008/layout/HexagonCluster"/>
    <dgm:cxn modelId="{6AF23ACB-D361-4D38-85F8-83FEB519681A}" type="presParOf" srcId="{F8EBD440-77A0-4653-9F24-43B93FDB8CE9}" destId="{28E8B7AB-168D-44E1-B876-2F5701FB387C}" srcOrd="11" destOrd="0" presId="urn:microsoft.com/office/officeart/2008/layout/HexagonCluster"/>
    <dgm:cxn modelId="{B5CA8555-108E-4A15-9FF5-4AA27C5349CD}" type="presParOf" srcId="{28E8B7AB-168D-44E1-B876-2F5701FB387C}" destId="{297B9CD3-CB90-4132-8799-8AD3889FC5E1}" srcOrd="0" destOrd="0" presId="urn:microsoft.com/office/officeart/2008/layout/HexagonCluster"/>
    <dgm:cxn modelId="{8E56121F-3218-4E8E-A326-0431CDE57995}" type="presParOf" srcId="{F8EBD440-77A0-4653-9F24-43B93FDB8CE9}" destId="{2BCD93F8-5276-4E0F-AB9D-72189142C1EA}" srcOrd="12" destOrd="0" presId="urn:microsoft.com/office/officeart/2008/layout/HexagonCluster"/>
    <dgm:cxn modelId="{E8430074-20A0-4DFE-8C68-E7D174903FCE}" type="presParOf" srcId="{2BCD93F8-5276-4E0F-AB9D-72189142C1EA}" destId="{36B49C25-A86D-4535-A047-E0A5F22E5BED}" srcOrd="0" destOrd="0" presId="urn:microsoft.com/office/officeart/2008/layout/HexagonCluster"/>
    <dgm:cxn modelId="{FF53AB1F-9A2D-4392-8F3A-C34445392753}" type="presParOf" srcId="{F8EBD440-77A0-4653-9F24-43B93FDB8CE9}" destId="{096FA723-1918-4975-8089-3CEF32E2CD3F}" srcOrd="13" destOrd="0" presId="urn:microsoft.com/office/officeart/2008/layout/HexagonCluster"/>
    <dgm:cxn modelId="{18A4BDDB-15C4-4360-B5F2-BDBE868ED542}" type="presParOf" srcId="{096FA723-1918-4975-8089-3CEF32E2CD3F}" destId="{BD8B9901-C3CA-4371-9B1B-B20A31E12D02}" srcOrd="0" destOrd="0" presId="urn:microsoft.com/office/officeart/2008/layout/HexagonCluster"/>
    <dgm:cxn modelId="{69FC51A5-2C8F-4E92-A328-2955E24283BC}" type="presParOf" srcId="{F8EBD440-77A0-4653-9F24-43B93FDB8CE9}" destId="{5AFEB658-BFC1-497D-A792-A846BCCD27EA}" srcOrd="14" destOrd="0" presId="urn:microsoft.com/office/officeart/2008/layout/HexagonCluster"/>
    <dgm:cxn modelId="{0D17A7A2-BA18-4E62-81D8-D07E98917B05}" type="presParOf" srcId="{5AFEB658-BFC1-497D-A792-A846BCCD27EA}" destId="{5BF3F4B1-C423-4F60-B840-84A7B5764F3E}" srcOrd="0" destOrd="0" presId="urn:microsoft.com/office/officeart/2008/layout/HexagonCluster"/>
    <dgm:cxn modelId="{0A71BBBC-7B9C-41C4-8A8B-E290C05BA6A5}" type="presParOf" srcId="{F8EBD440-77A0-4653-9F24-43B93FDB8CE9}" destId="{F5FB4CF3-C45E-4F87-9D1F-C0EA986C09E4}" srcOrd="15" destOrd="0" presId="urn:microsoft.com/office/officeart/2008/layout/HexagonCluster"/>
    <dgm:cxn modelId="{ED18EB3B-ED53-4942-9A46-A18F46D197A5}" type="presParOf" srcId="{F5FB4CF3-C45E-4F87-9D1F-C0EA986C09E4}" destId="{DE48E2DA-E61B-4193-9EBA-34F680913BA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11E220-3CFC-400D-A83C-3B28F78F0FB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58BFAED2-4B3E-4C07-B2F0-30B6AE7D004D}">
      <dgm:prSet phldrT="[Texto]" custT="1"/>
      <dgm:spPr/>
      <dgm:t>
        <a:bodyPr/>
        <a:lstStyle/>
        <a:p>
          <a:r>
            <a:rPr lang="pt-BR" sz="2800" b="1" dirty="0" smtClean="0"/>
            <a:t>Segurança Orgânica</a:t>
          </a:r>
          <a:endParaRPr lang="pt-BR" sz="2800" b="1" dirty="0"/>
        </a:p>
      </dgm:t>
    </dgm:pt>
    <dgm:pt modelId="{39E0FFBB-57F6-4614-93C8-9799CB455475}" type="parTrans" cxnId="{4800EF6C-7E6E-4936-A2CF-F1D4165DF6A4}">
      <dgm:prSet/>
      <dgm:spPr/>
      <dgm:t>
        <a:bodyPr/>
        <a:lstStyle/>
        <a:p>
          <a:endParaRPr lang="pt-BR" sz="2800" b="1"/>
        </a:p>
      </dgm:t>
    </dgm:pt>
    <dgm:pt modelId="{D2B59F8A-50A0-4D83-AA3C-2979CD2E8BE8}" type="sibTrans" cxnId="{4800EF6C-7E6E-4936-A2CF-F1D4165DF6A4}">
      <dgm:prSet/>
      <dgm:spPr/>
      <dgm:t>
        <a:bodyPr/>
        <a:lstStyle/>
        <a:p>
          <a:endParaRPr lang="pt-BR" sz="2800" b="1"/>
        </a:p>
      </dgm:t>
    </dgm:pt>
    <dgm:pt modelId="{70A2B92D-2B56-40D3-B3F8-335F52C002EF}">
      <dgm:prSet phldrT="[Texto]" custT="1"/>
      <dgm:spPr/>
      <dgm:t>
        <a:bodyPr/>
        <a:lstStyle/>
        <a:p>
          <a:r>
            <a:rPr lang="pt-BR" sz="2800" b="1" dirty="0" smtClean="0"/>
            <a:t>Preparo </a:t>
          </a:r>
          <a:endParaRPr lang="pt-BR" sz="2800" b="1" dirty="0"/>
        </a:p>
      </dgm:t>
    </dgm:pt>
    <dgm:pt modelId="{E5A1B258-815A-4975-8262-C6C4E102B93B}" type="parTrans" cxnId="{19F00B8A-5F90-41D3-9D90-D26981EC7B88}">
      <dgm:prSet/>
      <dgm:spPr/>
      <dgm:t>
        <a:bodyPr/>
        <a:lstStyle/>
        <a:p>
          <a:endParaRPr lang="pt-BR" sz="2800" b="1"/>
        </a:p>
      </dgm:t>
    </dgm:pt>
    <dgm:pt modelId="{FE9FB12F-9804-4027-B31A-2B67B18907C8}" type="sibTrans" cxnId="{19F00B8A-5F90-41D3-9D90-D26981EC7B88}">
      <dgm:prSet/>
      <dgm:spPr/>
      <dgm:t>
        <a:bodyPr/>
        <a:lstStyle/>
        <a:p>
          <a:endParaRPr lang="pt-BR" sz="2800" b="1"/>
        </a:p>
      </dgm:t>
    </dgm:pt>
    <dgm:pt modelId="{A4E99CD6-17ED-4A0F-B1DD-E8DE3F9AA1B3}">
      <dgm:prSet phldrT="[Texto]" custT="1"/>
      <dgm:spPr/>
      <dgm:t>
        <a:bodyPr/>
        <a:lstStyle/>
        <a:p>
          <a:r>
            <a:rPr lang="pt-BR" sz="2800" b="1" dirty="0" smtClean="0"/>
            <a:t>Emprego</a:t>
          </a:r>
          <a:endParaRPr lang="pt-BR" sz="2800" b="1" dirty="0"/>
        </a:p>
      </dgm:t>
    </dgm:pt>
    <dgm:pt modelId="{904D9690-FF73-4888-8AE1-BE2C12AD8107}" type="parTrans" cxnId="{CD79C747-EC9D-4355-8931-A6B0F1C05236}">
      <dgm:prSet/>
      <dgm:spPr/>
      <dgm:t>
        <a:bodyPr/>
        <a:lstStyle/>
        <a:p>
          <a:endParaRPr lang="pt-BR" sz="2800" b="1"/>
        </a:p>
      </dgm:t>
    </dgm:pt>
    <dgm:pt modelId="{8E26D4EF-B980-4773-B89A-356229F37BA3}" type="sibTrans" cxnId="{CD79C747-EC9D-4355-8931-A6B0F1C05236}">
      <dgm:prSet/>
      <dgm:spPr/>
      <dgm:t>
        <a:bodyPr/>
        <a:lstStyle/>
        <a:p>
          <a:endParaRPr lang="pt-BR" sz="2800" b="1"/>
        </a:p>
      </dgm:t>
    </dgm:pt>
    <dgm:pt modelId="{9BDC7B20-63FA-49FC-B2FB-1210A30EA16C}" type="pres">
      <dgm:prSet presAssocID="{C511E220-3CFC-400D-A83C-3B28F78F0F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C51167-F1B4-482B-B752-BB1C0EE959C4}" type="pres">
      <dgm:prSet presAssocID="{58BFAED2-4B3E-4C07-B2F0-30B6AE7D004D}" presName="parentText" presStyleLbl="node1" presStyleIdx="0" presStyleCnt="3" custLinFactNeighborX="-2120" custLinFactNeighborY="-124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E18436-01D8-43C3-B797-1502B44AD95F}" type="pres">
      <dgm:prSet presAssocID="{D2B59F8A-50A0-4D83-AA3C-2979CD2E8BE8}" presName="spacer" presStyleCnt="0"/>
      <dgm:spPr/>
    </dgm:pt>
    <dgm:pt modelId="{2DDDB7A6-EBF8-4457-BBEF-E205D3814BB9}" type="pres">
      <dgm:prSet presAssocID="{70A2B92D-2B56-40D3-B3F8-335F52C002EF}" presName="parentText" presStyleLbl="node1" presStyleIdx="1" presStyleCnt="3" custLinFactNeighborX="2650" custLinFactNeighborY="3738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12E9-F64B-48B7-BC4B-24356B56C5E9}" type="pres">
      <dgm:prSet presAssocID="{FE9FB12F-9804-4027-B31A-2B67B18907C8}" presName="spacer" presStyleCnt="0"/>
      <dgm:spPr/>
    </dgm:pt>
    <dgm:pt modelId="{A3033A5C-783C-47EA-8606-E93AB7D66307}" type="pres">
      <dgm:prSet presAssocID="{A4E99CD6-17ED-4A0F-B1DD-E8DE3F9AA1B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5A180C-BD24-4E13-9AC3-70949C3A7DE2}" type="presOf" srcId="{A4E99CD6-17ED-4A0F-B1DD-E8DE3F9AA1B3}" destId="{A3033A5C-783C-47EA-8606-E93AB7D66307}" srcOrd="0" destOrd="0" presId="urn:microsoft.com/office/officeart/2005/8/layout/vList2"/>
    <dgm:cxn modelId="{CD79C747-EC9D-4355-8931-A6B0F1C05236}" srcId="{C511E220-3CFC-400D-A83C-3B28F78F0FB5}" destId="{A4E99CD6-17ED-4A0F-B1DD-E8DE3F9AA1B3}" srcOrd="2" destOrd="0" parTransId="{904D9690-FF73-4888-8AE1-BE2C12AD8107}" sibTransId="{8E26D4EF-B980-4773-B89A-356229F37BA3}"/>
    <dgm:cxn modelId="{4800EF6C-7E6E-4936-A2CF-F1D4165DF6A4}" srcId="{C511E220-3CFC-400D-A83C-3B28F78F0FB5}" destId="{58BFAED2-4B3E-4C07-B2F0-30B6AE7D004D}" srcOrd="0" destOrd="0" parTransId="{39E0FFBB-57F6-4614-93C8-9799CB455475}" sibTransId="{D2B59F8A-50A0-4D83-AA3C-2979CD2E8BE8}"/>
    <dgm:cxn modelId="{E7BB8020-FE74-4677-B051-86B632F4433F}" type="presOf" srcId="{C511E220-3CFC-400D-A83C-3B28F78F0FB5}" destId="{9BDC7B20-63FA-49FC-B2FB-1210A30EA16C}" srcOrd="0" destOrd="0" presId="urn:microsoft.com/office/officeart/2005/8/layout/vList2"/>
    <dgm:cxn modelId="{5634A84D-9411-4229-9928-7E0C9AB520B1}" type="presOf" srcId="{70A2B92D-2B56-40D3-B3F8-335F52C002EF}" destId="{2DDDB7A6-EBF8-4457-BBEF-E205D3814BB9}" srcOrd="0" destOrd="0" presId="urn:microsoft.com/office/officeart/2005/8/layout/vList2"/>
    <dgm:cxn modelId="{19F00B8A-5F90-41D3-9D90-D26981EC7B88}" srcId="{C511E220-3CFC-400D-A83C-3B28F78F0FB5}" destId="{70A2B92D-2B56-40D3-B3F8-335F52C002EF}" srcOrd="1" destOrd="0" parTransId="{E5A1B258-815A-4975-8262-C6C4E102B93B}" sibTransId="{FE9FB12F-9804-4027-B31A-2B67B18907C8}"/>
    <dgm:cxn modelId="{EBCB3F08-318C-432D-8C31-2ABAF80F2AE7}" type="presOf" srcId="{58BFAED2-4B3E-4C07-B2F0-30B6AE7D004D}" destId="{BEC51167-F1B4-482B-B752-BB1C0EE959C4}" srcOrd="0" destOrd="0" presId="urn:microsoft.com/office/officeart/2005/8/layout/vList2"/>
    <dgm:cxn modelId="{9E8CF390-65F5-4F15-84F7-4E66B2F94D37}" type="presParOf" srcId="{9BDC7B20-63FA-49FC-B2FB-1210A30EA16C}" destId="{BEC51167-F1B4-482B-B752-BB1C0EE959C4}" srcOrd="0" destOrd="0" presId="urn:microsoft.com/office/officeart/2005/8/layout/vList2"/>
    <dgm:cxn modelId="{4DE685CD-02BF-42D2-9164-C7275961E38E}" type="presParOf" srcId="{9BDC7B20-63FA-49FC-B2FB-1210A30EA16C}" destId="{C1E18436-01D8-43C3-B797-1502B44AD95F}" srcOrd="1" destOrd="0" presId="urn:microsoft.com/office/officeart/2005/8/layout/vList2"/>
    <dgm:cxn modelId="{082AFF34-DDFA-424E-A345-14DD85250FD2}" type="presParOf" srcId="{9BDC7B20-63FA-49FC-B2FB-1210A30EA16C}" destId="{2DDDB7A6-EBF8-4457-BBEF-E205D3814BB9}" srcOrd="2" destOrd="0" presId="urn:microsoft.com/office/officeart/2005/8/layout/vList2"/>
    <dgm:cxn modelId="{E47EDF6D-72D3-4E91-9FBB-FFA182631DDA}" type="presParOf" srcId="{9BDC7B20-63FA-49FC-B2FB-1210A30EA16C}" destId="{A5CC12E9-F64B-48B7-BC4B-24356B56C5E9}" srcOrd="3" destOrd="0" presId="urn:microsoft.com/office/officeart/2005/8/layout/vList2"/>
    <dgm:cxn modelId="{8A6AD63E-DC83-48EB-B924-E0A4B7025098}" type="presParOf" srcId="{9BDC7B20-63FA-49FC-B2FB-1210A30EA16C}" destId="{A3033A5C-783C-47EA-8606-E93AB7D663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689054-9124-4B33-BDE8-1ED5039C8E1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77F188F1-AD4A-48B0-8FED-4D30D22575C6}">
      <dgm:prSet phldrT="[Texto]"/>
      <dgm:spPr/>
      <dgm:t>
        <a:bodyPr/>
        <a:lstStyle/>
        <a:p>
          <a:r>
            <a:rPr lang="pt-BR" b="1" dirty="0" smtClean="0"/>
            <a:t>Tecnologia da informação;</a:t>
          </a:r>
          <a:endParaRPr lang="pt-BR" b="1" dirty="0"/>
        </a:p>
      </dgm:t>
    </dgm:pt>
    <dgm:pt modelId="{E5782E23-3D5E-4CC5-8758-EB7F04C903DE}" type="parTrans" cxnId="{5C9CB0FB-72C4-496C-ADCF-DBC2389DED8A}">
      <dgm:prSet/>
      <dgm:spPr/>
      <dgm:t>
        <a:bodyPr/>
        <a:lstStyle/>
        <a:p>
          <a:endParaRPr lang="pt-BR" b="1"/>
        </a:p>
      </dgm:t>
    </dgm:pt>
    <dgm:pt modelId="{19765728-831E-445A-9C64-35EAFF60AD94}" type="sibTrans" cxnId="{5C9CB0FB-72C4-496C-ADCF-DBC2389DED8A}">
      <dgm:prSet/>
      <dgm:spPr/>
      <dgm:t>
        <a:bodyPr/>
        <a:lstStyle/>
        <a:p>
          <a:endParaRPr lang="pt-BR" b="1"/>
        </a:p>
      </dgm:t>
    </dgm:pt>
    <dgm:pt modelId="{D30C12D3-1D9E-48F4-A4B5-672FBA62DCC9}">
      <dgm:prSet/>
      <dgm:spPr/>
      <dgm:t>
        <a:bodyPr/>
        <a:lstStyle/>
        <a:p>
          <a:r>
            <a:rPr lang="pt-BR" b="1" dirty="0" smtClean="0"/>
            <a:t>Aquisições e contratação;</a:t>
          </a:r>
          <a:endParaRPr lang="pt-BR" b="1" dirty="0"/>
        </a:p>
      </dgm:t>
    </dgm:pt>
    <dgm:pt modelId="{E26C4486-ED1A-4747-8805-2CD35B7E5ADE}" type="parTrans" cxnId="{A46CB351-F1A4-470E-924A-57ECD7EDFEB3}">
      <dgm:prSet/>
      <dgm:spPr/>
      <dgm:t>
        <a:bodyPr/>
        <a:lstStyle/>
        <a:p>
          <a:endParaRPr lang="pt-BR" b="1"/>
        </a:p>
      </dgm:t>
    </dgm:pt>
    <dgm:pt modelId="{BF5780AB-8917-47DF-BB69-94EA4FC124DA}" type="sibTrans" cxnId="{A46CB351-F1A4-470E-924A-57ECD7EDFEB3}">
      <dgm:prSet/>
      <dgm:spPr/>
      <dgm:t>
        <a:bodyPr/>
        <a:lstStyle/>
        <a:p>
          <a:endParaRPr lang="pt-BR" b="1"/>
        </a:p>
      </dgm:t>
    </dgm:pt>
    <dgm:pt modelId="{3730878F-3269-4081-889A-2FBB2362ACCD}">
      <dgm:prSet/>
      <dgm:spPr/>
      <dgm:t>
        <a:bodyPr/>
        <a:lstStyle/>
        <a:p>
          <a:r>
            <a:rPr lang="pt-BR" b="1" dirty="0" smtClean="0"/>
            <a:t>Gestão financeira e orçamentária;</a:t>
          </a:r>
          <a:endParaRPr lang="pt-BR" b="1" dirty="0"/>
        </a:p>
      </dgm:t>
    </dgm:pt>
    <dgm:pt modelId="{0D680FA0-58F4-4FCC-B50D-5A5F02735C0C}" type="parTrans" cxnId="{1C468162-C65B-47C6-BC34-8796C39CBA16}">
      <dgm:prSet/>
      <dgm:spPr/>
      <dgm:t>
        <a:bodyPr/>
        <a:lstStyle/>
        <a:p>
          <a:endParaRPr lang="pt-BR" b="1"/>
        </a:p>
      </dgm:t>
    </dgm:pt>
    <dgm:pt modelId="{6CF27B0E-23D4-4FA9-8BE5-2021B1148487}" type="sibTrans" cxnId="{1C468162-C65B-47C6-BC34-8796C39CBA16}">
      <dgm:prSet/>
      <dgm:spPr/>
      <dgm:t>
        <a:bodyPr/>
        <a:lstStyle/>
        <a:p>
          <a:endParaRPr lang="pt-BR" b="1"/>
        </a:p>
      </dgm:t>
    </dgm:pt>
    <dgm:pt modelId="{FB1C2B48-7313-43F9-A36B-17D3A85DD5FC}">
      <dgm:prSet/>
      <dgm:spPr/>
      <dgm:t>
        <a:bodyPr/>
        <a:lstStyle/>
        <a:p>
          <a:r>
            <a:rPr lang="pt-BR" b="1" dirty="0" smtClean="0"/>
            <a:t>Gestão de pessoal; e</a:t>
          </a:r>
          <a:endParaRPr lang="pt-BR" b="1" dirty="0"/>
        </a:p>
      </dgm:t>
    </dgm:pt>
    <dgm:pt modelId="{F9E3DA1F-977B-490B-B524-4737A03AA0F1}" type="parTrans" cxnId="{5837333F-DC73-4567-900C-80277B46196F}">
      <dgm:prSet/>
      <dgm:spPr/>
      <dgm:t>
        <a:bodyPr/>
        <a:lstStyle/>
        <a:p>
          <a:endParaRPr lang="pt-BR" b="1"/>
        </a:p>
      </dgm:t>
    </dgm:pt>
    <dgm:pt modelId="{F404529F-D1D7-482E-B7AB-DC76D7386E42}" type="sibTrans" cxnId="{5837333F-DC73-4567-900C-80277B46196F}">
      <dgm:prSet/>
      <dgm:spPr/>
      <dgm:t>
        <a:bodyPr/>
        <a:lstStyle/>
        <a:p>
          <a:endParaRPr lang="pt-BR" b="1"/>
        </a:p>
      </dgm:t>
    </dgm:pt>
    <dgm:pt modelId="{9594E622-15FD-4493-8132-9A19E4E2505F}">
      <dgm:prSet/>
      <dgm:spPr/>
      <dgm:t>
        <a:bodyPr/>
        <a:lstStyle/>
        <a:p>
          <a:r>
            <a:rPr lang="pt-BR" b="1" dirty="0" smtClean="0"/>
            <a:t>Gestão do patrimônio.</a:t>
          </a:r>
          <a:endParaRPr lang="pt-BR" b="1" dirty="0"/>
        </a:p>
      </dgm:t>
    </dgm:pt>
    <dgm:pt modelId="{99E1C7A9-6E92-410A-B53E-97293B0A02F9}" type="parTrans" cxnId="{2A583039-4E0C-4DBB-95A0-D49160A54055}">
      <dgm:prSet/>
      <dgm:spPr/>
      <dgm:t>
        <a:bodyPr/>
        <a:lstStyle/>
        <a:p>
          <a:endParaRPr lang="pt-BR" b="1"/>
        </a:p>
      </dgm:t>
    </dgm:pt>
    <dgm:pt modelId="{4608A73A-225A-4259-BA22-FA02992A69CE}" type="sibTrans" cxnId="{2A583039-4E0C-4DBB-95A0-D49160A54055}">
      <dgm:prSet/>
      <dgm:spPr/>
      <dgm:t>
        <a:bodyPr/>
        <a:lstStyle/>
        <a:p>
          <a:endParaRPr lang="pt-BR" b="1"/>
        </a:p>
      </dgm:t>
    </dgm:pt>
    <dgm:pt modelId="{6750A93F-6235-4F14-A26B-593BDC5230AD}" type="pres">
      <dgm:prSet presAssocID="{25689054-9124-4B33-BDE8-1ED5039C8E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6F69E7-DC41-45DE-8710-BDD45991F540}" type="pres">
      <dgm:prSet presAssocID="{77F188F1-AD4A-48B0-8FED-4D30D22575C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1D1EC9-580D-40C7-8A25-71DDEBB3809F}" type="pres">
      <dgm:prSet presAssocID="{19765728-831E-445A-9C64-35EAFF60AD94}" presName="spacer" presStyleCnt="0"/>
      <dgm:spPr/>
    </dgm:pt>
    <dgm:pt modelId="{39B5F354-EFBD-4A1E-AAAA-7B2CE43E2DF3}" type="pres">
      <dgm:prSet presAssocID="{D30C12D3-1D9E-48F4-A4B5-672FBA62DCC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8AC81B-DB85-48AD-A8AB-FD9A4F0A6630}" type="pres">
      <dgm:prSet presAssocID="{BF5780AB-8917-47DF-BB69-94EA4FC124DA}" presName="spacer" presStyleCnt="0"/>
      <dgm:spPr/>
    </dgm:pt>
    <dgm:pt modelId="{81AF7C26-EDC7-42E0-AEB9-F1E445F4D0F0}" type="pres">
      <dgm:prSet presAssocID="{3730878F-3269-4081-889A-2FBB2362AC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94C1CD-5AA3-4604-932D-0D9266D47772}" type="pres">
      <dgm:prSet presAssocID="{6CF27B0E-23D4-4FA9-8BE5-2021B1148487}" presName="spacer" presStyleCnt="0"/>
      <dgm:spPr/>
    </dgm:pt>
    <dgm:pt modelId="{04A56FC4-FB59-4722-BC7A-7CF11CE485C1}" type="pres">
      <dgm:prSet presAssocID="{FB1C2B48-7313-43F9-A36B-17D3A85DD5F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2CB40D-F8FF-4FDC-9D1D-D660F4CF4615}" type="pres">
      <dgm:prSet presAssocID="{F404529F-D1D7-482E-B7AB-DC76D7386E42}" presName="spacer" presStyleCnt="0"/>
      <dgm:spPr/>
    </dgm:pt>
    <dgm:pt modelId="{70433F0A-2021-47C0-AB29-DB3181F791C3}" type="pres">
      <dgm:prSet presAssocID="{9594E622-15FD-4493-8132-9A19E4E2505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B63EF70-E0A2-4703-8AE9-5CFFE3FFE24B}" type="presOf" srcId="{FB1C2B48-7313-43F9-A36B-17D3A85DD5FC}" destId="{04A56FC4-FB59-4722-BC7A-7CF11CE485C1}" srcOrd="0" destOrd="0" presId="urn:microsoft.com/office/officeart/2005/8/layout/vList2"/>
    <dgm:cxn modelId="{5837333F-DC73-4567-900C-80277B46196F}" srcId="{25689054-9124-4B33-BDE8-1ED5039C8E1B}" destId="{FB1C2B48-7313-43F9-A36B-17D3A85DD5FC}" srcOrd="3" destOrd="0" parTransId="{F9E3DA1F-977B-490B-B524-4737A03AA0F1}" sibTransId="{F404529F-D1D7-482E-B7AB-DC76D7386E42}"/>
    <dgm:cxn modelId="{F5CE5B34-A31A-461F-98ED-1204B15FE1C2}" type="presOf" srcId="{3730878F-3269-4081-889A-2FBB2362ACCD}" destId="{81AF7C26-EDC7-42E0-AEB9-F1E445F4D0F0}" srcOrd="0" destOrd="0" presId="urn:microsoft.com/office/officeart/2005/8/layout/vList2"/>
    <dgm:cxn modelId="{9B2C2A55-A64A-44A1-AFA4-6C396E50AC17}" type="presOf" srcId="{9594E622-15FD-4493-8132-9A19E4E2505F}" destId="{70433F0A-2021-47C0-AB29-DB3181F791C3}" srcOrd="0" destOrd="0" presId="urn:microsoft.com/office/officeart/2005/8/layout/vList2"/>
    <dgm:cxn modelId="{1C468162-C65B-47C6-BC34-8796C39CBA16}" srcId="{25689054-9124-4B33-BDE8-1ED5039C8E1B}" destId="{3730878F-3269-4081-889A-2FBB2362ACCD}" srcOrd="2" destOrd="0" parTransId="{0D680FA0-58F4-4FCC-B50D-5A5F02735C0C}" sibTransId="{6CF27B0E-23D4-4FA9-8BE5-2021B1148487}"/>
    <dgm:cxn modelId="{EA155FE8-7E86-4426-8684-88694D483C34}" type="presOf" srcId="{D30C12D3-1D9E-48F4-A4B5-672FBA62DCC9}" destId="{39B5F354-EFBD-4A1E-AAAA-7B2CE43E2DF3}" srcOrd="0" destOrd="0" presId="urn:microsoft.com/office/officeart/2005/8/layout/vList2"/>
    <dgm:cxn modelId="{2A583039-4E0C-4DBB-95A0-D49160A54055}" srcId="{25689054-9124-4B33-BDE8-1ED5039C8E1B}" destId="{9594E622-15FD-4493-8132-9A19E4E2505F}" srcOrd="4" destOrd="0" parTransId="{99E1C7A9-6E92-410A-B53E-97293B0A02F9}" sibTransId="{4608A73A-225A-4259-BA22-FA02992A69CE}"/>
    <dgm:cxn modelId="{A46CB351-F1A4-470E-924A-57ECD7EDFEB3}" srcId="{25689054-9124-4B33-BDE8-1ED5039C8E1B}" destId="{D30C12D3-1D9E-48F4-A4B5-672FBA62DCC9}" srcOrd="1" destOrd="0" parTransId="{E26C4486-ED1A-4747-8805-2CD35B7E5ADE}" sibTransId="{BF5780AB-8917-47DF-BB69-94EA4FC124DA}"/>
    <dgm:cxn modelId="{3D91CEDB-F3D3-4357-BBD5-1DB59BA91F70}" type="presOf" srcId="{25689054-9124-4B33-BDE8-1ED5039C8E1B}" destId="{6750A93F-6235-4F14-A26B-593BDC5230AD}" srcOrd="0" destOrd="0" presId="urn:microsoft.com/office/officeart/2005/8/layout/vList2"/>
    <dgm:cxn modelId="{5C9CB0FB-72C4-496C-ADCF-DBC2389DED8A}" srcId="{25689054-9124-4B33-BDE8-1ED5039C8E1B}" destId="{77F188F1-AD4A-48B0-8FED-4D30D22575C6}" srcOrd="0" destOrd="0" parTransId="{E5782E23-3D5E-4CC5-8758-EB7F04C903DE}" sibTransId="{19765728-831E-445A-9C64-35EAFF60AD94}"/>
    <dgm:cxn modelId="{B7A8FC67-036B-4974-95B5-9F6CF237083F}" type="presOf" srcId="{77F188F1-AD4A-48B0-8FED-4D30D22575C6}" destId="{9E6F69E7-DC41-45DE-8710-BDD45991F540}" srcOrd="0" destOrd="0" presId="urn:microsoft.com/office/officeart/2005/8/layout/vList2"/>
    <dgm:cxn modelId="{3C637AEE-7C70-4800-8CA9-58A9A088ECD8}" type="presParOf" srcId="{6750A93F-6235-4F14-A26B-593BDC5230AD}" destId="{9E6F69E7-DC41-45DE-8710-BDD45991F540}" srcOrd="0" destOrd="0" presId="urn:microsoft.com/office/officeart/2005/8/layout/vList2"/>
    <dgm:cxn modelId="{FE3B97A1-1C8B-4E80-8D1D-220FA565AFB0}" type="presParOf" srcId="{6750A93F-6235-4F14-A26B-593BDC5230AD}" destId="{F51D1EC9-580D-40C7-8A25-71DDEBB3809F}" srcOrd="1" destOrd="0" presId="urn:microsoft.com/office/officeart/2005/8/layout/vList2"/>
    <dgm:cxn modelId="{7234D1E7-751F-4B74-A160-AF88F676B469}" type="presParOf" srcId="{6750A93F-6235-4F14-A26B-593BDC5230AD}" destId="{39B5F354-EFBD-4A1E-AAAA-7B2CE43E2DF3}" srcOrd="2" destOrd="0" presId="urn:microsoft.com/office/officeart/2005/8/layout/vList2"/>
    <dgm:cxn modelId="{6B772124-9F0C-4DCA-8CFD-1D660658AF6B}" type="presParOf" srcId="{6750A93F-6235-4F14-A26B-593BDC5230AD}" destId="{718AC81B-DB85-48AD-A8AB-FD9A4F0A6630}" srcOrd="3" destOrd="0" presId="urn:microsoft.com/office/officeart/2005/8/layout/vList2"/>
    <dgm:cxn modelId="{4F25C194-A9B9-4ACD-A453-8F4126466F68}" type="presParOf" srcId="{6750A93F-6235-4F14-A26B-593BDC5230AD}" destId="{81AF7C26-EDC7-42E0-AEB9-F1E445F4D0F0}" srcOrd="4" destOrd="0" presId="urn:microsoft.com/office/officeart/2005/8/layout/vList2"/>
    <dgm:cxn modelId="{7808BC57-A854-450E-B51D-EB0FDD936CBC}" type="presParOf" srcId="{6750A93F-6235-4F14-A26B-593BDC5230AD}" destId="{BB94C1CD-5AA3-4604-932D-0D9266D47772}" srcOrd="5" destOrd="0" presId="urn:microsoft.com/office/officeart/2005/8/layout/vList2"/>
    <dgm:cxn modelId="{EC0078D4-D2DC-495C-8D3A-956C45B304EC}" type="presParOf" srcId="{6750A93F-6235-4F14-A26B-593BDC5230AD}" destId="{04A56FC4-FB59-4722-BC7A-7CF11CE485C1}" srcOrd="6" destOrd="0" presId="urn:microsoft.com/office/officeart/2005/8/layout/vList2"/>
    <dgm:cxn modelId="{A755E78C-2CCE-4E16-AE56-9E3AF694AF4C}" type="presParOf" srcId="{6750A93F-6235-4F14-A26B-593BDC5230AD}" destId="{762CB40D-F8FF-4FDC-9D1D-D660F4CF4615}" srcOrd="7" destOrd="0" presId="urn:microsoft.com/office/officeart/2005/8/layout/vList2"/>
    <dgm:cxn modelId="{493CCD18-555B-4028-AE7F-123821D97449}" type="presParOf" srcId="{6750A93F-6235-4F14-A26B-593BDC5230AD}" destId="{70433F0A-2021-47C0-AB29-DB3181F791C3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C7868E-3EA1-49D0-8736-C2A59707802D}">
      <dsp:nvSpPr>
        <dsp:cNvPr id="0" name=""/>
        <dsp:cNvSpPr/>
      </dsp:nvSpPr>
      <dsp:spPr>
        <a:xfrm>
          <a:off x="3218423" y="165"/>
          <a:ext cx="1812629" cy="906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Melhoria da Gestão Organizacional</a:t>
          </a:r>
        </a:p>
      </dsp:txBody>
      <dsp:txXfrm>
        <a:off x="3218423" y="165"/>
        <a:ext cx="1812629" cy="906314"/>
      </dsp:txXfrm>
    </dsp:sp>
    <dsp:sp modelId="{66BDA88F-61CD-4C08-854B-BF08C7CAC7B9}">
      <dsp:nvSpPr>
        <dsp:cNvPr id="0" name=""/>
        <dsp:cNvSpPr/>
      </dsp:nvSpPr>
      <dsp:spPr>
        <a:xfrm rot="2700000">
          <a:off x="4522966" y="1165995"/>
          <a:ext cx="946099" cy="3172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2700000">
        <a:off x="4522966" y="1165995"/>
        <a:ext cx="946099" cy="317210"/>
      </dsp:txXfrm>
    </dsp:sp>
    <dsp:sp modelId="{FAF69D91-F5C6-425F-B91D-A2BB6895BE35}">
      <dsp:nvSpPr>
        <dsp:cNvPr id="0" name=""/>
        <dsp:cNvSpPr/>
      </dsp:nvSpPr>
      <dsp:spPr>
        <a:xfrm>
          <a:off x="4960980" y="1742721"/>
          <a:ext cx="1812629" cy="906314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Otimização de Recursos</a:t>
          </a:r>
        </a:p>
      </dsp:txBody>
      <dsp:txXfrm>
        <a:off x="4960980" y="1742721"/>
        <a:ext cx="1812629" cy="906314"/>
      </dsp:txXfrm>
    </dsp:sp>
    <dsp:sp modelId="{C67596F3-540C-4306-A243-A5E4D831F509}">
      <dsp:nvSpPr>
        <dsp:cNvPr id="0" name=""/>
        <dsp:cNvSpPr/>
      </dsp:nvSpPr>
      <dsp:spPr>
        <a:xfrm rot="8100000">
          <a:off x="4522966" y="2908552"/>
          <a:ext cx="946099" cy="3172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8100000">
        <a:off x="4522966" y="2908552"/>
        <a:ext cx="946099" cy="317210"/>
      </dsp:txXfrm>
    </dsp:sp>
    <dsp:sp modelId="{FF355B76-6490-4E93-86A9-EBCB5D425C1E}">
      <dsp:nvSpPr>
        <dsp:cNvPr id="0" name=""/>
        <dsp:cNvSpPr/>
      </dsp:nvSpPr>
      <dsp:spPr>
        <a:xfrm>
          <a:off x="3218423" y="3485277"/>
          <a:ext cx="1812629" cy="906314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Aumento da Operacionalidade</a:t>
          </a:r>
        </a:p>
      </dsp:txBody>
      <dsp:txXfrm>
        <a:off x="3218423" y="3485277"/>
        <a:ext cx="1812629" cy="906314"/>
      </dsp:txXfrm>
    </dsp:sp>
    <dsp:sp modelId="{87F1CAA2-A721-4AA5-8F78-002E8E8D24D6}">
      <dsp:nvSpPr>
        <dsp:cNvPr id="0" name=""/>
        <dsp:cNvSpPr/>
      </dsp:nvSpPr>
      <dsp:spPr>
        <a:xfrm rot="13500000">
          <a:off x="2780410" y="2908552"/>
          <a:ext cx="946099" cy="3172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3500000">
        <a:off x="2780410" y="2908552"/>
        <a:ext cx="946099" cy="317210"/>
      </dsp:txXfrm>
    </dsp:sp>
    <dsp:sp modelId="{8A9AD3DC-6819-4E5C-A6A2-B238F35AD9A9}">
      <dsp:nvSpPr>
        <dsp:cNvPr id="0" name=""/>
        <dsp:cNvSpPr/>
      </dsp:nvSpPr>
      <dsp:spPr>
        <a:xfrm>
          <a:off x="1475867" y="1742721"/>
          <a:ext cx="1812629" cy="90631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Fortalecimento da Imagem da Força</a:t>
          </a:r>
        </a:p>
      </dsp:txBody>
      <dsp:txXfrm>
        <a:off x="1475867" y="1742721"/>
        <a:ext cx="1812629" cy="906314"/>
      </dsp:txXfrm>
    </dsp:sp>
    <dsp:sp modelId="{18D404FE-0F89-463F-B8F7-F2C9B907206A}">
      <dsp:nvSpPr>
        <dsp:cNvPr id="0" name=""/>
        <dsp:cNvSpPr/>
      </dsp:nvSpPr>
      <dsp:spPr>
        <a:xfrm rot="18900000">
          <a:off x="2780410" y="1165995"/>
          <a:ext cx="946099" cy="3172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8900000">
        <a:off x="2780410" y="1165995"/>
        <a:ext cx="946099" cy="3172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8476CC-50D4-4E3E-819E-8E0B742D03D7}">
      <dsp:nvSpPr>
        <dsp:cNvPr id="0" name=""/>
        <dsp:cNvSpPr/>
      </dsp:nvSpPr>
      <dsp:spPr>
        <a:xfrm>
          <a:off x="-5046945" y="-773216"/>
          <a:ext cx="6010483" cy="6010483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F4A25-918F-449B-91CC-64E5A8FBC771}">
      <dsp:nvSpPr>
        <dsp:cNvPr id="0" name=""/>
        <dsp:cNvSpPr/>
      </dsp:nvSpPr>
      <dsp:spPr>
        <a:xfrm>
          <a:off x="375172" y="347129"/>
          <a:ext cx="6793601" cy="42175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3059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spc="-45" dirty="0" smtClean="0">
              <a:latin typeface="Carlito" panose="020F0502020204030204" pitchFamily="34" charset="0"/>
              <a:cs typeface="Carlito" panose="020F0502020204030204" pitchFamily="34" charset="0"/>
            </a:rPr>
            <a:t>Aumentar </a:t>
          </a:r>
          <a:r>
            <a:rPr lang="pt-BR" sz="1800" b="1" kern="1200" spc="-107" dirty="0" smtClean="0">
              <a:latin typeface="Carlito" panose="020F0502020204030204" pitchFamily="34" charset="0"/>
              <a:cs typeface="Carlito" panose="020F0502020204030204" pitchFamily="34" charset="0"/>
            </a:rPr>
            <a:t>a  </a:t>
          </a:r>
          <a:r>
            <a:rPr lang="pt-BR" sz="1800" b="1" kern="1200" spc="-62" dirty="0" smtClean="0">
              <a:latin typeface="Carlito" panose="020F0502020204030204" pitchFamily="34" charset="0"/>
              <a:cs typeface="Carlito" panose="020F0502020204030204" pitchFamily="34" charset="0"/>
            </a:rPr>
            <a:t>confiança em  </a:t>
          </a:r>
          <a:r>
            <a:rPr lang="pt-BR" sz="1800" b="1" kern="1200" spc="-71" dirty="0" smtClean="0">
              <a:latin typeface="Carlito" panose="020F0502020204030204" pitchFamily="34" charset="0"/>
              <a:cs typeface="Carlito" panose="020F0502020204030204" pitchFamily="34" charset="0"/>
            </a:rPr>
            <a:t>alcançar </a:t>
          </a:r>
          <a:r>
            <a:rPr lang="pt-BR" sz="1800" b="1" kern="1200" spc="-98" dirty="0" smtClean="0">
              <a:latin typeface="Carlito" panose="020F0502020204030204" pitchFamily="34" charset="0"/>
              <a:cs typeface="Carlito" panose="020F0502020204030204" pitchFamily="34" charset="0"/>
            </a:rPr>
            <a:t>os  </a:t>
          </a:r>
          <a:r>
            <a:rPr lang="pt-BR" sz="1800" b="1" kern="1200" spc="-53" dirty="0" smtClean="0">
              <a:latin typeface="Carlito" panose="020F0502020204030204" pitchFamily="34" charset="0"/>
              <a:cs typeface="Carlito" panose="020F0502020204030204" pitchFamily="34" charset="0"/>
            </a:rPr>
            <a:t>resultados</a:t>
          </a:r>
          <a:r>
            <a:rPr lang="pt-BR" sz="1800" b="1" kern="1200" spc="-104" dirty="0" smtClean="0">
              <a:latin typeface="Carlito" panose="020F0502020204030204" pitchFamily="34" charset="0"/>
              <a:cs typeface="Carlito" panose="020F0502020204030204" pitchFamily="34" charset="0"/>
            </a:rPr>
            <a:t> </a:t>
          </a:r>
          <a:r>
            <a:rPr lang="pt-BR" sz="1800" b="1" kern="1200" spc="-76" dirty="0" smtClean="0">
              <a:latin typeface="Carlito" panose="020F0502020204030204" pitchFamily="34" charset="0"/>
              <a:cs typeface="Carlito" panose="020F0502020204030204" pitchFamily="34" charset="0"/>
            </a:rPr>
            <a:t>desejados</a:t>
          </a:r>
          <a:endParaRPr lang="pt-BR" sz="18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375172" y="347129"/>
        <a:ext cx="6793601" cy="421753"/>
      </dsp:txXfrm>
    </dsp:sp>
    <dsp:sp modelId="{5B041DEB-7A3B-43FC-98A9-C61180C6E152}">
      <dsp:nvSpPr>
        <dsp:cNvPr id="0" name=""/>
        <dsp:cNvSpPr/>
      </dsp:nvSpPr>
      <dsp:spPr>
        <a:xfrm>
          <a:off x="201535" y="338775"/>
          <a:ext cx="439940" cy="438461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2A874-C0CD-486C-BB19-24371C01BA78}">
      <dsp:nvSpPr>
        <dsp:cNvPr id="0" name=""/>
        <dsp:cNvSpPr/>
      </dsp:nvSpPr>
      <dsp:spPr>
        <a:xfrm>
          <a:off x="840792" y="1181777"/>
          <a:ext cx="6363828" cy="43925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3059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spc="-127" dirty="0" smtClean="0">
              <a:latin typeface="Carlito" panose="020F0502020204030204" pitchFamily="34" charset="0"/>
              <a:cs typeface="Carlito" panose="020F0502020204030204" pitchFamily="34" charset="0"/>
            </a:rPr>
            <a:t>Tomar </a:t>
          </a:r>
          <a:r>
            <a:rPr lang="pt-BR" sz="1800" b="1" kern="1200" spc="-109" dirty="0" smtClean="0">
              <a:latin typeface="Carlito" panose="020F0502020204030204" pitchFamily="34" charset="0"/>
              <a:cs typeface="Carlito" panose="020F0502020204030204" pitchFamily="34" charset="0"/>
            </a:rPr>
            <a:t>decisões </a:t>
          </a:r>
          <a:r>
            <a:rPr lang="pt-BR" sz="1800" b="1" kern="1200" spc="-90" dirty="0" smtClean="0">
              <a:latin typeface="Carlito" panose="020F0502020204030204" pitchFamily="34" charset="0"/>
              <a:cs typeface="Carlito" panose="020F0502020204030204" pitchFamily="34" charset="0"/>
            </a:rPr>
            <a:t>para  </a:t>
          </a:r>
          <a:r>
            <a:rPr lang="pt-BR" sz="1800" b="1" kern="1200" spc="-64" dirty="0" smtClean="0">
              <a:latin typeface="Carlito" panose="020F0502020204030204" pitchFamily="34" charset="0"/>
              <a:cs typeface="Carlito" panose="020F0502020204030204" pitchFamily="34" charset="0"/>
            </a:rPr>
            <a:t>explorar </a:t>
          </a:r>
          <a:r>
            <a:rPr lang="pt-BR" sz="1800" b="1" kern="1200" spc="-56" dirty="0" smtClean="0">
              <a:latin typeface="Carlito" panose="020F0502020204030204" pitchFamily="34" charset="0"/>
              <a:cs typeface="Carlito" panose="020F0502020204030204" pitchFamily="34" charset="0"/>
            </a:rPr>
            <a:t>oportunidades </a:t>
          </a:r>
          <a:r>
            <a:rPr lang="pt-BR" sz="1800" b="1" kern="1200" spc="-86" dirty="0" smtClean="0">
              <a:latin typeface="Carlito" panose="020F0502020204030204" pitchFamily="34" charset="0"/>
              <a:cs typeface="Carlito" panose="020F0502020204030204" pitchFamily="34" charset="0"/>
            </a:rPr>
            <a:t>de </a:t>
          </a:r>
          <a:r>
            <a:rPr lang="pt-BR" sz="1800" b="1" kern="1200" spc="-71" dirty="0" smtClean="0">
              <a:latin typeface="Carlito" panose="020F0502020204030204" pitchFamily="34" charset="0"/>
              <a:cs typeface="Carlito" panose="020F0502020204030204" pitchFamily="34" charset="0"/>
            </a:rPr>
            <a:t>maneira</a:t>
          </a:r>
          <a:r>
            <a:rPr lang="pt-BR" sz="1800" b="1" kern="1200" spc="-124" dirty="0" smtClean="0">
              <a:latin typeface="Carlito" panose="020F0502020204030204" pitchFamily="34" charset="0"/>
              <a:cs typeface="Carlito" panose="020F0502020204030204" pitchFamily="34" charset="0"/>
            </a:rPr>
            <a:t> </a:t>
          </a:r>
          <a:r>
            <a:rPr lang="pt-BR" sz="1800" b="1" kern="1200" spc="-98" dirty="0" smtClean="0">
              <a:latin typeface="Carlito" panose="020F0502020204030204" pitchFamily="34" charset="0"/>
              <a:cs typeface="Carlito" panose="020F0502020204030204" pitchFamily="34" charset="0"/>
            </a:rPr>
            <a:t>adequada</a:t>
          </a:r>
          <a:endParaRPr lang="pt-BR" sz="18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840792" y="1181777"/>
        <a:ext cx="6363828" cy="439257"/>
      </dsp:txXfrm>
    </dsp:sp>
    <dsp:sp modelId="{D9EF520A-A5E6-4180-B54E-1671128A8D2D}">
      <dsp:nvSpPr>
        <dsp:cNvPr id="0" name=""/>
        <dsp:cNvSpPr/>
      </dsp:nvSpPr>
      <dsp:spPr>
        <a:xfrm>
          <a:off x="605913" y="1187297"/>
          <a:ext cx="431141" cy="415436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CDDD1-6302-4F6E-9FA9-DD469166CB24}">
      <dsp:nvSpPr>
        <dsp:cNvPr id="0" name=""/>
        <dsp:cNvSpPr/>
      </dsp:nvSpPr>
      <dsp:spPr>
        <a:xfrm>
          <a:off x="944245" y="2031848"/>
          <a:ext cx="6270861" cy="40035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3059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spc="-79" dirty="0" smtClean="0">
              <a:latin typeface="Carlito" panose="020F0502020204030204" pitchFamily="34" charset="0"/>
              <a:cs typeface="Carlito" panose="020F0502020204030204" pitchFamily="34" charset="0"/>
            </a:rPr>
            <a:t>Redução d</a:t>
          </a:r>
          <a:r>
            <a:rPr lang="pt-BR" sz="1800" b="1" kern="1200" spc="-127" dirty="0" smtClean="0">
              <a:latin typeface="Carlito" panose="020F0502020204030204" pitchFamily="34" charset="0"/>
              <a:cs typeface="Carlito" panose="020F0502020204030204" pitchFamily="34" charset="0"/>
            </a:rPr>
            <a:t>as </a:t>
          </a:r>
          <a:r>
            <a:rPr lang="pt-BR" sz="1800" b="1" kern="1200" spc="-101" dirty="0" smtClean="0">
              <a:latin typeface="Carlito" panose="020F0502020204030204" pitchFamily="34" charset="0"/>
              <a:cs typeface="Carlito" panose="020F0502020204030204" pitchFamily="34" charset="0"/>
            </a:rPr>
            <a:t>ameaças  </a:t>
          </a:r>
          <a:r>
            <a:rPr lang="pt-BR" sz="1800" b="1" kern="1200" spc="-68" dirty="0" smtClean="0">
              <a:latin typeface="Carlito" panose="020F0502020204030204" pitchFamily="34" charset="0"/>
              <a:cs typeface="Carlito" panose="020F0502020204030204" pitchFamily="34" charset="0"/>
            </a:rPr>
            <a:t>para </a:t>
          </a:r>
          <a:r>
            <a:rPr lang="pt-BR" sz="1800" b="1" kern="1200" spc="-71" dirty="0" smtClean="0">
              <a:latin typeface="Carlito" panose="020F0502020204030204" pitchFamily="34" charset="0"/>
              <a:cs typeface="Carlito" panose="020F0502020204030204" pitchFamily="34" charset="0"/>
            </a:rPr>
            <a:t>níveis</a:t>
          </a:r>
          <a:r>
            <a:rPr lang="pt-BR" sz="1800" b="1" kern="1200" spc="-98" dirty="0" smtClean="0">
              <a:latin typeface="Carlito" panose="020F0502020204030204" pitchFamily="34" charset="0"/>
              <a:cs typeface="Carlito" panose="020F0502020204030204" pitchFamily="34" charset="0"/>
            </a:rPr>
            <a:t> </a:t>
          </a:r>
          <a:r>
            <a:rPr lang="pt-BR" sz="1800" b="1" kern="1200" spc="-65" dirty="0" smtClean="0">
              <a:latin typeface="Carlito" panose="020F0502020204030204" pitchFamily="34" charset="0"/>
              <a:cs typeface="Carlito" panose="020F0502020204030204" pitchFamily="34" charset="0"/>
            </a:rPr>
            <a:t>aceitáveis </a:t>
          </a:r>
          <a:r>
            <a:rPr lang="pt-BR" sz="1800" b="1" kern="1200" spc="-62" dirty="0" smtClean="0">
              <a:latin typeface="Carlito" panose="020F0502020204030204" pitchFamily="34" charset="0"/>
              <a:cs typeface="Carlito" panose="020F0502020204030204" pitchFamily="34" charset="0"/>
            </a:rPr>
            <a:t>de </a:t>
          </a:r>
          <a:r>
            <a:rPr lang="pt-BR" sz="1800" b="1" kern="1200" spc="-56" dirty="0" smtClean="0">
              <a:latin typeface="Carlito" panose="020F0502020204030204" pitchFamily="34" charset="0"/>
              <a:cs typeface="Carlito" panose="020F0502020204030204" pitchFamily="34" charset="0"/>
            </a:rPr>
            <a:t>maneira</a:t>
          </a:r>
          <a:r>
            <a:rPr lang="pt-BR" sz="1800" b="1" kern="1200" spc="-107" dirty="0" smtClean="0">
              <a:latin typeface="Carlito" panose="020F0502020204030204" pitchFamily="34" charset="0"/>
              <a:cs typeface="Carlito" panose="020F0502020204030204" pitchFamily="34" charset="0"/>
            </a:rPr>
            <a:t> </a:t>
          </a:r>
          <a:r>
            <a:rPr lang="pt-BR" sz="1800" b="1" kern="1200" spc="-42" dirty="0" smtClean="0">
              <a:latin typeface="Carlito" panose="020F0502020204030204" pitchFamily="34" charset="0"/>
              <a:cs typeface="Carlito" panose="020F0502020204030204" pitchFamily="34" charset="0"/>
            </a:rPr>
            <a:t>efetiva</a:t>
          </a:r>
          <a:endParaRPr lang="pt-BR" sz="18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944245" y="2031848"/>
        <a:ext cx="6270861" cy="400352"/>
      </dsp:txXfrm>
    </dsp:sp>
    <dsp:sp modelId="{778B2059-2919-4DB8-B6E1-CA97006040EF}">
      <dsp:nvSpPr>
        <dsp:cNvPr id="0" name=""/>
        <dsp:cNvSpPr/>
      </dsp:nvSpPr>
      <dsp:spPr>
        <a:xfrm>
          <a:off x="732215" y="2015969"/>
          <a:ext cx="424059" cy="432111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C780F-E354-4C97-A4CE-1AA7203EED89}">
      <dsp:nvSpPr>
        <dsp:cNvPr id="0" name=""/>
        <dsp:cNvSpPr/>
      </dsp:nvSpPr>
      <dsp:spPr>
        <a:xfrm>
          <a:off x="821484" y="2845018"/>
          <a:ext cx="6393622" cy="42263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3059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 smtClean="0">
              <a:latin typeface="Carlito" panose="020F0502020204030204" pitchFamily="34" charset="0"/>
              <a:cs typeface="Carlito" panose="020F0502020204030204" pitchFamily="34" charset="0"/>
            </a:rPr>
            <a:t>Melhor base para tomada de decisões </a:t>
          </a:r>
          <a:endParaRPr lang="pt-BR" sz="1800" b="1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821484" y="2845018"/>
        <a:ext cx="6393622" cy="422635"/>
      </dsp:txXfrm>
    </dsp:sp>
    <dsp:sp modelId="{A536C360-7809-42D7-B5A6-7974A76F23EA}">
      <dsp:nvSpPr>
        <dsp:cNvPr id="0" name=""/>
        <dsp:cNvSpPr/>
      </dsp:nvSpPr>
      <dsp:spPr>
        <a:xfrm>
          <a:off x="607057" y="2852556"/>
          <a:ext cx="428853" cy="432956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40B27-5D3B-4B54-9E48-D17E791CCC5A}">
      <dsp:nvSpPr>
        <dsp:cNvPr id="0" name=""/>
        <dsp:cNvSpPr/>
      </dsp:nvSpPr>
      <dsp:spPr>
        <a:xfrm>
          <a:off x="408733" y="3705323"/>
          <a:ext cx="6793601" cy="40144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3059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 smtClean="0">
              <a:latin typeface="Carlito" panose="020F0502020204030204" pitchFamily="34" charset="0"/>
              <a:cs typeface="Carlito" panose="020F0502020204030204" pitchFamily="34" charset="0"/>
            </a:rPr>
            <a:t>Risco alinhado às estratégias</a:t>
          </a:r>
          <a:endParaRPr lang="pt-BR" sz="1800" b="1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408733" y="3705323"/>
        <a:ext cx="6793601" cy="401440"/>
      </dsp:txXfrm>
    </dsp:sp>
    <dsp:sp modelId="{6BED2FEF-E828-4482-87B3-2DFCDE8A5ECE}">
      <dsp:nvSpPr>
        <dsp:cNvPr id="0" name=""/>
        <dsp:cNvSpPr/>
      </dsp:nvSpPr>
      <dsp:spPr>
        <a:xfrm>
          <a:off x="188958" y="3666669"/>
          <a:ext cx="465093" cy="478748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6CCF46-C4A7-41D7-A749-1A6E81EE70D4}">
      <dsp:nvSpPr>
        <dsp:cNvPr id="0" name=""/>
        <dsp:cNvSpPr/>
      </dsp:nvSpPr>
      <dsp:spPr>
        <a:xfrm rot="5400000">
          <a:off x="2753253" y="120654"/>
          <a:ext cx="1709853" cy="14708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arlito" panose="020F0502020204030204" pitchFamily="34" charset="0"/>
              <a:cs typeface="Carlito" panose="020F0502020204030204" pitchFamily="34" charset="0"/>
            </a:rPr>
            <a:t>Princípios e objetivos</a:t>
          </a:r>
          <a:endParaRPr lang="pt-BR" sz="16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 rot="5400000">
        <a:off x="2753253" y="120654"/>
        <a:ext cx="1709853" cy="1470886"/>
      </dsp:txXfrm>
    </dsp:sp>
    <dsp:sp modelId="{9AB7C384-A683-4E84-8D69-536CB6212581}">
      <dsp:nvSpPr>
        <dsp:cNvPr id="0" name=""/>
        <dsp:cNvSpPr/>
      </dsp:nvSpPr>
      <dsp:spPr>
        <a:xfrm>
          <a:off x="4383735" y="351835"/>
          <a:ext cx="1875856" cy="100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5E0E9-2B4D-4B6B-BD8E-65F4FBA083B1}">
      <dsp:nvSpPr>
        <dsp:cNvPr id="0" name=""/>
        <dsp:cNvSpPr/>
      </dsp:nvSpPr>
      <dsp:spPr>
        <a:xfrm rot="5400000">
          <a:off x="1188392" y="124917"/>
          <a:ext cx="1680874" cy="14623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Carlito" panose="020F0502020204030204" pitchFamily="34" charset="0"/>
              <a:cs typeface="Carlito" panose="020F0502020204030204" pitchFamily="34" charset="0"/>
            </a:rPr>
            <a:t>Conceitos </a:t>
          </a:r>
          <a:endParaRPr lang="pt-BR" sz="19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 rot="5400000">
        <a:off x="1188392" y="124917"/>
        <a:ext cx="1680874" cy="1462361"/>
      </dsp:txXfrm>
    </dsp:sp>
    <dsp:sp modelId="{7C829ECE-C9EC-4030-ABF4-FFA06D3D7071}">
      <dsp:nvSpPr>
        <dsp:cNvPr id="0" name=""/>
        <dsp:cNvSpPr/>
      </dsp:nvSpPr>
      <dsp:spPr>
        <a:xfrm rot="5400000">
          <a:off x="3633564" y="1560605"/>
          <a:ext cx="1680874" cy="1506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Carlito" panose="020F0502020204030204" pitchFamily="34" charset="0"/>
              <a:cs typeface="Carlito" panose="020F0502020204030204" pitchFamily="34" charset="0"/>
            </a:rPr>
            <a:t>Competências</a:t>
          </a:r>
          <a:endParaRPr lang="pt-BR" sz="12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 rot="5400000">
        <a:off x="3633564" y="1560605"/>
        <a:ext cx="1680874" cy="1506597"/>
      </dsp:txXfrm>
    </dsp:sp>
    <dsp:sp modelId="{D87225A2-13DD-45DB-B62C-3C1AD7C5CDE6}">
      <dsp:nvSpPr>
        <dsp:cNvPr id="0" name=""/>
        <dsp:cNvSpPr/>
      </dsp:nvSpPr>
      <dsp:spPr>
        <a:xfrm>
          <a:off x="208442" y="1793051"/>
          <a:ext cx="1815344" cy="100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5BF3A-7C9B-45FA-BE7F-5DEB445A1D50}">
      <dsp:nvSpPr>
        <dsp:cNvPr id="0" name=""/>
        <dsp:cNvSpPr/>
      </dsp:nvSpPr>
      <dsp:spPr>
        <a:xfrm rot="5400000">
          <a:off x="1977273" y="1577971"/>
          <a:ext cx="1667696" cy="14718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200" kern="1200" dirty="0" smtClean="0">
              <a:latin typeface="Carlito" panose="020F0502020204030204" pitchFamily="34" charset="0"/>
              <a:cs typeface="Carlito" panose="020F0502020204030204" pitchFamily="34" charset="0"/>
            </a:rPr>
            <a:t>Estrutura de Governança, Gestão de Riscos e Controles Internos da Gestão</a:t>
          </a:r>
          <a:endParaRPr lang="pt-BR" sz="11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 rot="5400000">
        <a:off x="1977273" y="1577971"/>
        <a:ext cx="1667696" cy="1471866"/>
      </dsp:txXfrm>
    </dsp:sp>
    <dsp:sp modelId="{1675B436-BE20-4A94-9033-F5DB0A81B58D}">
      <dsp:nvSpPr>
        <dsp:cNvPr id="0" name=""/>
        <dsp:cNvSpPr/>
      </dsp:nvSpPr>
      <dsp:spPr>
        <a:xfrm rot="5400000">
          <a:off x="2767742" y="2992860"/>
          <a:ext cx="1680874" cy="14623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Carlito" panose="020F0502020204030204" pitchFamily="34" charset="0"/>
              <a:cs typeface="Carlito" panose="020F0502020204030204" pitchFamily="34" charset="0"/>
            </a:rPr>
            <a:t>Disposições Finais</a:t>
          </a:r>
          <a:endParaRPr lang="pt-BR" sz="12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 rot="5400000">
        <a:off x="2767742" y="2992860"/>
        <a:ext cx="1680874" cy="1462361"/>
      </dsp:txXfrm>
    </dsp:sp>
    <dsp:sp modelId="{81F8DE74-492F-4CAA-A8B8-A91481EB9210}">
      <dsp:nvSpPr>
        <dsp:cNvPr id="0" name=""/>
        <dsp:cNvSpPr/>
      </dsp:nvSpPr>
      <dsp:spPr>
        <a:xfrm>
          <a:off x="4383735" y="3219778"/>
          <a:ext cx="1875856" cy="100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04E38-9E59-40AE-954F-183E28FA5D0C}">
      <dsp:nvSpPr>
        <dsp:cNvPr id="0" name=""/>
        <dsp:cNvSpPr/>
      </dsp:nvSpPr>
      <dsp:spPr>
        <a:xfrm rot="5400000">
          <a:off x="1188392" y="2992860"/>
          <a:ext cx="1680874" cy="14623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arlito" panose="020F0502020204030204" pitchFamily="34" charset="0"/>
              <a:cs typeface="Carlito" panose="020F0502020204030204" pitchFamily="34" charset="0"/>
            </a:rPr>
            <a:t>Diretrizes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arlito" panose="020F0502020204030204" pitchFamily="34" charset="0"/>
              <a:cs typeface="Carlito" panose="020F0502020204030204" pitchFamily="34" charset="0"/>
            </a:rPr>
            <a:t>Gerais</a:t>
          </a:r>
          <a:endParaRPr lang="pt-BR" sz="14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 rot="5400000">
        <a:off x="1188392" y="2992860"/>
        <a:ext cx="1680874" cy="14623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4B692-2143-425D-9216-206C4F720AE7}">
      <dsp:nvSpPr>
        <dsp:cNvPr id="0" name=""/>
        <dsp:cNvSpPr/>
      </dsp:nvSpPr>
      <dsp:spPr>
        <a:xfrm>
          <a:off x="0" y="650"/>
          <a:ext cx="4688732" cy="5394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rlito" pitchFamily="34" charset="0"/>
              <a:cs typeface="Carlito" pitchFamily="34" charset="0"/>
            </a:rPr>
            <a:t>Ambiente Interno</a:t>
          </a:r>
          <a:endParaRPr lang="pt-BR" sz="2800" b="1" kern="1200" dirty="0">
            <a:latin typeface="Carlito" pitchFamily="34" charset="0"/>
            <a:cs typeface="Carlito" pitchFamily="34" charset="0"/>
          </a:endParaRPr>
        </a:p>
      </dsp:txBody>
      <dsp:txXfrm>
        <a:off x="0" y="650"/>
        <a:ext cx="4688732" cy="539433"/>
      </dsp:txXfrm>
    </dsp:sp>
    <dsp:sp modelId="{8504B3AC-6F0C-491E-B04B-535375BB45FB}">
      <dsp:nvSpPr>
        <dsp:cNvPr id="0" name=""/>
        <dsp:cNvSpPr/>
      </dsp:nvSpPr>
      <dsp:spPr>
        <a:xfrm>
          <a:off x="0" y="551531"/>
          <a:ext cx="4688732" cy="539433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rlito" pitchFamily="34" charset="0"/>
              <a:cs typeface="Carlito" pitchFamily="34" charset="0"/>
            </a:rPr>
            <a:t>Fixação de Objetivos</a:t>
          </a:r>
          <a:endParaRPr lang="pt-BR" sz="2800" b="1" kern="1200" dirty="0">
            <a:latin typeface="Carlito" pitchFamily="34" charset="0"/>
            <a:cs typeface="Carlito" pitchFamily="34" charset="0"/>
          </a:endParaRPr>
        </a:p>
      </dsp:txBody>
      <dsp:txXfrm>
        <a:off x="0" y="551531"/>
        <a:ext cx="4688732" cy="539433"/>
      </dsp:txXfrm>
    </dsp:sp>
    <dsp:sp modelId="{07EC0C87-CEEC-4F1B-B31A-EB1B233D4FE0}">
      <dsp:nvSpPr>
        <dsp:cNvPr id="0" name=""/>
        <dsp:cNvSpPr/>
      </dsp:nvSpPr>
      <dsp:spPr>
        <a:xfrm>
          <a:off x="0" y="1102412"/>
          <a:ext cx="4688732" cy="539433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rlito" pitchFamily="34" charset="0"/>
              <a:cs typeface="Carlito" pitchFamily="34" charset="0"/>
            </a:rPr>
            <a:t>Identificação de eventos</a:t>
          </a:r>
          <a:endParaRPr lang="pt-BR" sz="2800" b="1" kern="1200" dirty="0">
            <a:latin typeface="Carlito" pitchFamily="34" charset="0"/>
            <a:cs typeface="Carlito" pitchFamily="34" charset="0"/>
          </a:endParaRPr>
        </a:p>
      </dsp:txBody>
      <dsp:txXfrm>
        <a:off x="0" y="1102412"/>
        <a:ext cx="4688732" cy="539433"/>
      </dsp:txXfrm>
    </dsp:sp>
    <dsp:sp modelId="{7433F992-B3FC-494E-994F-6FF65C3FE859}">
      <dsp:nvSpPr>
        <dsp:cNvPr id="0" name=""/>
        <dsp:cNvSpPr/>
      </dsp:nvSpPr>
      <dsp:spPr>
        <a:xfrm>
          <a:off x="0" y="1653293"/>
          <a:ext cx="4688732" cy="539433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rlito" pitchFamily="34" charset="0"/>
              <a:cs typeface="Carlito" pitchFamily="34" charset="0"/>
            </a:rPr>
            <a:t>Avaliação de Riscos</a:t>
          </a:r>
          <a:endParaRPr lang="pt-BR" sz="2800" b="1" kern="1200" dirty="0">
            <a:latin typeface="Carlito" pitchFamily="34" charset="0"/>
            <a:cs typeface="Carlito" pitchFamily="34" charset="0"/>
          </a:endParaRPr>
        </a:p>
      </dsp:txBody>
      <dsp:txXfrm>
        <a:off x="0" y="1653293"/>
        <a:ext cx="4688732" cy="539433"/>
      </dsp:txXfrm>
    </dsp:sp>
    <dsp:sp modelId="{E8312E37-7D96-4FB2-8D07-77203DE9AD4B}">
      <dsp:nvSpPr>
        <dsp:cNvPr id="0" name=""/>
        <dsp:cNvSpPr/>
      </dsp:nvSpPr>
      <dsp:spPr>
        <a:xfrm>
          <a:off x="0" y="2204174"/>
          <a:ext cx="4688732" cy="539433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rlito" pitchFamily="34" charset="0"/>
              <a:cs typeface="Carlito" pitchFamily="34" charset="0"/>
            </a:rPr>
            <a:t>Resposta a riscos</a:t>
          </a:r>
          <a:endParaRPr lang="pt-BR" sz="2800" b="1" kern="1200" dirty="0">
            <a:latin typeface="Carlito" pitchFamily="34" charset="0"/>
            <a:cs typeface="Carlito" pitchFamily="34" charset="0"/>
          </a:endParaRPr>
        </a:p>
      </dsp:txBody>
      <dsp:txXfrm>
        <a:off x="0" y="2204174"/>
        <a:ext cx="4688732" cy="539433"/>
      </dsp:txXfrm>
    </dsp:sp>
    <dsp:sp modelId="{96477CA7-6251-4AF4-9778-362CEFBFFEAC}">
      <dsp:nvSpPr>
        <dsp:cNvPr id="0" name=""/>
        <dsp:cNvSpPr/>
      </dsp:nvSpPr>
      <dsp:spPr>
        <a:xfrm>
          <a:off x="0" y="2755055"/>
          <a:ext cx="4688732" cy="539433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rlito" pitchFamily="34" charset="0"/>
              <a:cs typeface="Carlito" pitchFamily="34" charset="0"/>
            </a:rPr>
            <a:t>Atividade de Controle</a:t>
          </a:r>
          <a:endParaRPr lang="pt-BR" sz="2800" b="1" kern="1200" dirty="0">
            <a:latin typeface="Carlito" pitchFamily="34" charset="0"/>
            <a:cs typeface="Carlito" pitchFamily="34" charset="0"/>
          </a:endParaRPr>
        </a:p>
      </dsp:txBody>
      <dsp:txXfrm>
        <a:off x="0" y="2755055"/>
        <a:ext cx="4688732" cy="539433"/>
      </dsp:txXfrm>
    </dsp:sp>
    <dsp:sp modelId="{47E4BDFE-2047-4F2E-A0D9-D45B15891CB4}">
      <dsp:nvSpPr>
        <dsp:cNvPr id="0" name=""/>
        <dsp:cNvSpPr/>
      </dsp:nvSpPr>
      <dsp:spPr>
        <a:xfrm>
          <a:off x="0" y="3305936"/>
          <a:ext cx="4688732" cy="539433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rlito" pitchFamily="34" charset="0"/>
              <a:cs typeface="Carlito" pitchFamily="34" charset="0"/>
            </a:rPr>
            <a:t>Informação e Comunicação</a:t>
          </a:r>
          <a:endParaRPr lang="pt-BR" sz="2800" b="1" kern="1200" dirty="0">
            <a:latin typeface="Carlito" pitchFamily="34" charset="0"/>
            <a:cs typeface="Carlito" pitchFamily="34" charset="0"/>
          </a:endParaRPr>
        </a:p>
      </dsp:txBody>
      <dsp:txXfrm>
        <a:off x="0" y="3305936"/>
        <a:ext cx="4688732" cy="539433"/>
      </dsp:txXfrm>
    </dsp:sp>
    <dsp:sp modelId="{21531096-42CA-46D4-B5B6-4C41944560EE}">
      <dsp:nvSpPr>
        <dsp:cNvPr id="0" name=""/>
        <dsp:cNvSpPr/>
      </dsp:nvSpPr>
      <dsp:spPr>
        <a:xfrm>
          <a:off x="0" y="3856817"/>
          <a:ext cx="4688732" cy="53943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rlito" pitchFamily="34" charset="0"/>
              <a:cs typeface="Carlito" pitchFamily="34" charset="0"/>
            </a:rPr>
            <a:t>Monitoramento</a:t>
          </a:r>
          <a:endParaRPr lang="pt-BR" sz="2800" b="1" kern="1200" dirty="0">
            <a:latin typeface="Carlito" pitchFamily="34" charset="0"/>
            <a:cs typeface="Carlito" pitchFamily="34" charset="0"/>
          </a:endParaRPr>
        </a:p>
      </dsp:txBody>
      <dsp:txXfrm>
        <a:off x="0" y="3856817"/>
        <a:ext cx="4688732" cy="5394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1DD053-4524-4538-B852-60B21F3B8A8E}">
      <dsp:nvSpPr>
        <dsp:cNvPr id="0" name=""/>
        <dsp:cNvSpPr/>
      </dsp:nvSpPr>
      <dsp:spPr>
        <a:xfrm>
          <a:off x="1455230" y="3074364"/>
          <a:ext cx="1714257" cy="14714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Gestão Interna</a:t>
          </a:r>
          <a:endParaRPr lang="pt-BR" sz="1800" kern="1200" dirty="0"/>
        </a:p>
      </dsp:txBody>
      <dsp:txXfrm>
        <a:off x="1455230" y="3074364"/>
        <a:ext cx="1714257" cy="1471491"/>
      </dsp:txXfrm>
    </dsp:sp>
    <dsp:sp modelId="{C6A8264E-70A7-4CE4-98E7-37414128479F}">
      <dsp:nvSpPr>
        <dsp:cNvPr id="0" name=""/>
        <dsp:cNvSpPr/>
      </dsp:nvSpPr>
      <dsp:spPr>
        <a:xfrm>
          <a:off x="1508848" y="3724604"/>
          <a:ext cx="200122" cy="1725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00EC0-1BF4-4CCF-9A32-34F111C72086}">
      <dsp:nvSpPr>
        <dsp:cNvPr id="0" name=""/>
        <dsp:cNvSpPr/>
      </dsp:nvSpPr>
      <dsp:spPr>
        <a:xfrm>
          <a:off x="0" y="2274488"/>
          <a:ext cx="1714257" cy="14714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l="-14000" r="-14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37AAE-862C-4C59-94BE-3551F6DD2773}">
      <dsp:nvSpPr>
        <dsp:cNvPr id="0" name=""/>
        <dsp:cNvSpPr/>
      </dsp:nvSpPr>
      <dsp:spPr>
        <a:xfrm>
          <a:off x="1160710" y="3541930"/>
          <a:ext cx="200122" cy="1725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B5B3E-6065-4D9D-9382-89CA2C76C9E4}">
      <dsp:nvSpPr>
        <dsp:cNvPr id="0" name=""/>
        <dsp:cNvSpPr/>
      </dsp:nvSpPr>
      <dsp:spPr>
        <a:xfrm>
          <a:off x="2908950" y="2263217"/>
          <a:ext cx="1714257" cy="14714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Risco Operativo</a:t>
          </a:r>
          <a:endParaRPr lang="pt-BR" sz="1800" kern="1200" dirty="0"/>
        </a:p>
      </dsp:txBody>
      <dsp:txXfrm>
        <a:off x="2908950" y="2263217"/>
        <a:ext cx="1714257" cy="1471491"/>
      </dsp:txXfrm>
    </dsp:sp>
    <dsp:sp modelId="{6F7EA014-32D3-4A55-A3B7-D68B52F7D55E}">
      <dsp:nvSpPr>
        <dsp:cNvPr id="0" name=""/>
        <dsp:cNvSpPr/>
      </dsp:nvSpPr>
      <dsp:spPr>
        <a:xfrm>
          <a:off x="4083254" y="3529104"/>
          <a:ext cx="200122" cy="1725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45329-B170-4E3F-BDEB-858B2AB268B5}">
      <dsp:nvSpPr>
        <dsp:cNvPr id="0" name=""/>
        <dsp:cNvSpPr/>
      </dsp:nvSpPr>
      <dsp:spPr>
        <a:xfrm>
          <a:off x="4370222" y="3072032"/>
          <a:ext cx="1714257" cy="14714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/>
          </a:blip>
          <a:srcRect/>
          <a:stretch>
            <a:fillRect t="-8000" b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403B8-8532-46ED-9CEF-EE144A92703F}">
      <dsp:nvSpPr>
        <dsp:cNvPr id="0" name=""/>
        <dsp:cNvSpPr/>
      </dsp:nvSpPr>
      <dsp:spPr>
        <a:xfrm>
          <a:off x="4409491" y="3731211"/>
          <a:ext cx="200122" cy="1725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77A32-A697-45AC-9CF6-24FC7BCD2B8E}">
      <dsp:nvSpPr>
        <dsp:cNvPr id="0" name=""/>
        <dsp:cNvSpPr/>
      </dsp:nvSpPr>
      <dsp:spPr>
        <a:xfrm>
          <a:off x="1455230" y="1470337"/>
          <a:ext cx="1714257" cy="14714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Risco Estratégico</a:t>
          </a:r>
          <a:endParaRPr lang="pt-BR" sz="1800" kern="1200" dirty="0"/>
        </a:p>
      </dsp:txBody>
      <dsp:txXfrm>
        <a:off x="1455230" y="1470337"/>
        <a:ext cx="1714257" cy="1471491"/>
      </dsp:txXfrm>
    </dsp:sp>
    <dsp:sp modelId="{721EA821-7FBA-4AE0-817A-E41D813A3378}">
      <dsp:nvSpPr>
        <dsp:cNvPr id="0" name=""/>
        <dsp:cNvSpPr/>
      </dsp:nvSpPr>
      <dsp:spPr>
        <a:xfrm>
          <a:off x="2621982" y="1500653"/>
          <a:ext cx="200122" cy="1725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6E77-A7C3-473F-89C9-603EB2060ACC}">
      <dsp:nvSpPr>
        <dsp:cNvPr id="0" name=""/>
        <dsp:cNvSpPr/>
      </dsp:nvSpPr>
      <dsp:spPr>
        <a:xfrm>
          <a:off x="2908950" y="659190"/>
          <a:ext cx="1714257" cy="14714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/>
          </a:blip>
          <a:srcRect/>
          <a:stretch>
            <a:fillRect t="-8000" b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B9CD3-CB90-4132-8799-8AD3889FC5E1}">
      <dsp:nvSpPr>
        <dsp:cNvPr id="0" name=""/>
        <dsp:cNvSpPr/>
      </dsp:nvSpPr>
      <dsp:spPr>
        <a:xfrm>
          <a:off x="2948219" y="1311372"/>
          <a:ext cx="200122" cy="1725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49C25-A86D-4535-A047-E0A5F22E5BED}">
      <dsp:nvSpPr>
        <dsp:cNvPr id="0" name=""/>
        <dsp:cNvSpPr/>
      </dsp:nvSpPr>
      <dsp:spPr>
        <a:xfrm>
          <a:off x="4370222" y="1468005"/>
          <a:ext cx="1714257" cy="14714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Integridade</a:t>
          </a:r>
          <a:endParaRPr lang="pt-BR" sz="1800" kern="1200" dirty="0"/>
        </a:p>
      </dsp:txBody>
      <dsp:txXfrm>
        <a:off x="4370222" y="1468005"/>
        <a:ext cx="1714257" cy="1471491"/>
      </dsp:txXfrm>
    </dsp:sp>
    <dsp:sp modelId="{BD8B9901-C3CA-4371-9B1B-B20A31E12D02}">
      <dsp:nvSpPr>
        <dsp:cNvPr id="0" name=""/>
        <dsp:cNvSpPr/>
      </dsp:nvSpPr>
      <dsp:spPr>
        <a:xfrm>
          <a:off x="5844332" y="2117467"/>
          <a:ext cx="200122" cy="1725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3F4B1-C423-4F60-B840-84A7B5764F3E}">
      <dsp:nvSpPr>
        <dsp:cNvPr id="0" name=""/>
        <dsp:cNvSpPr/>
      </dsp:nvSpPr>
      <dsp:spPr>
        <a:xfrm>
          <a:off x="5837535" y="2276820"/>
          <a:ext cx="1714257" cy="14714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/>
          </a:blip>
          <a:srcRect/>
          <a:stretch>
            <a:fillRect t="-7000" b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8E2DA-E61B-4193-9EBA-34F680913BA7}">
      <dsp:nvSpPr>
        <dsp:cNvPr id="0" name=""/>
        <dsp:cNvSpPr/>
      </dsp:nvSpPr>
      <dsp:spPr>
        <a:xfrm>
          <a:off x="6183408" y="2302861"/>
          <a:ext cx="200122" cy="1725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C51167-F1B4-482B-B752-BB1C0EE959C4}">
      <dsp:nvSpPr>
        <dsp:cNvPr id="0" name=""/>
        <dsp:cNvSpPr/>
      </dsp:nvSpPr>
      <dsp:spPr>
        <a:xfrm>
          <a:off x="0" y="13334"/>
          <a:ext cx="3848501" cy="748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Segurança Orgânica</a:t>
          </a:r>
          <a:endParaRPr lang="pt-BR" sz="2800" b="1" kern="1200" dirty="0"/>
        </a:p>
      </dsp:txBody>
      <dsp:txXfrm>
        <a:off x="0" y="13334"/>
        <a:ext cx="3848501" cy="748800"/>
      </dsp:txXfrm>
    </dsp:sp>
    <dsp:sp modelId="{2DDDB7A6-EBF8-4457-BBEF-E205D3814BB9}">
      <dsp:nvSpPr>
        <dsp:cNvPr id="0" name=""/>
        <dsp:cNvSpPr/>
      </dsp:nvSpPr>
      <dsp:spPr>
        <a:xfrm>
          <a:off x="0" y="934754"/>
          <a:ext cx="3848501" cy="7488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Preparo </a:t>
          </a:r>
          <a:endParaRPr lang="pt-BR" sz="2800" b="1" kern="1200" dirty="0"/>
        </a:p>
      </dsp:txBody>
      <dsp:txXfrm>
        <a:off x="0" y="934754"/>
        <a:ext cx="3848501" cy="748800"/>
      </dsp:txXfrm>
    </dsp:sp>
    <dsp:sp modelId="{A3033A5C-783C-47EA-8606-E93AB7D66307}">
      <dsp:nvSpPr>
        <dsp:cNvPr id="0" name=""/>
        <dsp:cNvSpPr/>
      </dsp:nvSpPr>
      <dsp:spPr>
        <a:xfrm>
          <a:off x="0" y="1755690"/>
          <a:ext cx="3848501" cy="7488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Emprego</a:t>
          </a:r>
          <a:endParaRPr lang="pt-BR" sz="2800" b="1" kern="1200" dirty="0"/>
        </a:p>
      </dsp:txBody>
      <dsp:txXfrm>
        <a:off x="0" y="1755690"/>
        <a:ext cx="3848501" cy="7488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6F69E7-DC41-45DE-8710-BDD45991F540}">
      <dsp:nvSpPr>
        <dsp:cNvPr id="0" name=""/>
        <dsp:cNvSpPr/>
      </dsp:nvSpPr>
      <dsp:spPr>
        <a:xfrm>
          <a:off x="0" y="122371"/>
          <a:ext cx="4340888" cy="4680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Tecnologia da informação;</a:t>
          </a:r>
          <a:endParaRPr lang="pt-BR" sz="2000" b="1" kern="1200" dirty="0"/>
        </a:p>
      </dsp:txBody>
      <dsp:txXfrm>
        <a:off x="0" y="122371"/>
        <a:ext cx="4340888" cy="468000"/>
      </dsp:txXfrm>
    </dsp:sp>
    <dsp:sp modelId="{39B5F354-EFBD-4A1E-AAAA-7B2CE43E2DF3}">
      <dsp:nvSpPr>
        <dsp:cNvPr id="0" name=""/>
        <dsp:cNvSpPr/>
      </dsp:nvSpPr>
      <dsp:spPr>
        <a:xfrm>
          <a:off x="0" y="647971"/>
          <a:ext cx="4340888" cy="468000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Aquisições e contratação;</a:t>
          </a:r>
          <a:endParaRPr lang="pt-BR" sz="2000" b="1" kern="1200" dirty="0"/>
        </a:p>
      </dsp:txBody>
      <dsp:txXfrm>
        <a:off x="0" y="647971"/>
        <a:ext cx="4340888" cy="468000"/>
      </dsp:txXfrm>
    </dsp:sp>
    <dsp:sp modelId="{81AF7C26-EDC7-42E0-AEB9-F1E445F4D0F0}">
      <dsp:nvSpPr>
        <dsp:cNvPr id="0" name=""/>
        <dsp:cNvSpPr/>
      </dsp:nvSpPr>
      <dsp:spPr>
        <a:xfrm>
          <a:off x="0" y="1173571"/>
          <a:ext cx="4340888" cy="46800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Gestão financeira e orçamentária;</a:t>
          </a:r>
          <a:endParaRPr lang="pt-BR" sz="2000" b="1" kern="1200" dirty="0"/>
        </a:p>
      </dsp:txBody>
      <dsp:txXfrm>
        <a:off x="0" y="1173571"/>
        <a:ext cx="4340888" cy="468000"/>
      </dsp:txXfrm>
    </dsp:sp>
    <dsp:sp modelId="{04A56FC4-FB59-4722-BC7A-7CF11CE485C1}">
      <dsp:nvSpPr>
        <dsp:cNvPr id="0" name=""/>
        <dsp:cNvSpPr/>
      </dsp:nvSpPr>
      <dsp:spPr>
        <a:xfrm>
          <a:off x="0" y="1699171"/>
          <a:ext cx="4340888" cy="468000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Gestão de pessoal; e</a:t>
          </a:r>
          <a:endParaRPr lang="pt-BR" sz="2000" b="1" kern="1200" dirty="0"/>
        </a:p>
      </dsp:txBody>
      <dsp:txXfrm>
        <a:off x="0" y="1699171"/>
        <a:ext cx="4340888" cy="468000"/>
      </dsp:txXfrm>
    </dsp:sp>
    <dsp:sp modelId="{70433F0A-2021-47C0-AB29-DB3181F791C3}">
      <dsp:nvSpPr>
        <dsp:cNvPr id="0" name=""/>
        <dsp:cNvSpPr/>
      </dsp:nvSpPr>
      <dsp:spPr>
        <a:xfrm>
          <a:off x="0" y="2224771"/>
          <a:ext cx="4340888" cy="46800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Gestão do patrimônio.</a:t>
          </a:r>
          <a:endParaRPr lang="pt-BR" sz="2000" b="1" kern="1200" dirty="0"/>
        </a:p>
      </dsp:txBody>
      <dsp:txXfrm>
        <a:off x="0" y="2224771"/>
        <a:ext cx="4340888" cy="4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defTabSz="7024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defTabSz="7024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B6FBE9-FDFF-4400-8B6B-1D8F87A2E115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defTabSz="7024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383001-87AA-46F9-85CA-7276C82E472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defTabSz="7024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defTabSz="7024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4832C5-361E-4F0D-AEB4-C4980CF370B0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-2844800" y="768350"/>
            <a:ext cx="12788900" cy="719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3200" y="8343900"/>
            <a:ext cx="6624638" cy="1122363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defTabSz="7024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741DA1-6268-4C75-9B00-DCB64B625FD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778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38138" algn="l" defTabSz="6778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77863" algn="l" defTabSz="6778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17588" algn="l" defTabSz="6778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57313" algn="l" defTabSz="6778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97672" algn="l" defTabSz="6789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36975" algn="l" defTabSz="6789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76278" algn="l" defTabSz="6789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15862" algn="l" defTabSz="6789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8213"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2F82D1-767B-4745-A689-367F31BEDE9E}" type="slidenum">
              <a:rPr lang="pt-BR">
                <a:solidFill>
                  <a:srgbClr val="000000"/>
                </a:solidFill>
              </a:rPr>
              <a:pPr/>
              <a:t>3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8213"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F72DBE-37C2-49AF-8C9C-E95FCA31A96A}" type="slidenum">
              <a:rPr lang="pt-BR">
                <a:solidFill>
                  <a:srgbClr val="000000"/>
                </a:solidFill>
              </a:rPr>
              <a:pPr/>
              <a:t>8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8213"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E5ACC7-0DCA-4944-B2A7-F8F5477F9675}" type="slidenum">
              <a:rPr lang="pt-BR">
                <a:solidFill>
                  <a:srgbClr val="000000"/>
                </a:solidFill>
              </a:rPr>
              <a:pPr/>
              <a:t>9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body"/>
          </p:nvPr>
        </p:nvSpPr>
        <p:spPr>
          <a:xfrm>
            <a:off x="946150" y="3646488"/>
            <a:ext cx="7572375" cy="3452812"/>
          </a:xfrm>
        </p:spPr>
        <p:txBody>
          <a:bodyPr lIns="0" tIns="0" rIns="0" bIns="0"/>
          <a:lstStyle/>
          <a:p>
            <a:pPr defTabSz="7037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100" spc="-1" dirty="0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5360988" y="7289800"/>
            <a:ext cx="4100512" cy="382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76" tIns="46638" rIns="93276" bIns="46638" anchor="b"/>
          <a:lstStyle/>
          <a:p>
            <a:pPr algn="r" defTabSz="946150" eaLnBrk="1" hangingPunct="1"/>
            <a:fld id="{1DA0BDD2-D853-4190-A9B6-7C7FFB033B34}" type="slidenum">
              <a:rPr lang="pt-BR" sz="1200">
                <a:solidFill>
                  <a:srgbClr val="000000"/>
                </a:solidFill>
                <a:ea typeface="MS PGothic" pitchFamily="34" charset="-128"/>
              </a:rPr>
              <a:pPr algn="r" defTabSz="946150" eaLnBrk="1" hangingPunct="1"/>
              <a:t>10</a:t>
            </a:fld>
            <a:endParaRPr lang="pt-BR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0" y="6715125"/>
            <a:ext cx="4138613" cy="354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8213"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A37B8-6FC3-42D7-A445-95976807AE81}" type="slidenum">
              <a:rPr lang="pt-BR">
                <a:solidFill>
                  <a:srgbClr val="000000"/>
                </a:solidFill>
              </a:rPr>
              <a:pPr/>
              <a:t>17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6625"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3E0195-BB8B-4F7D-A40C-4983A4958E4D}" type="slidenum">
              <a:rPr lang="pt-BR">
                <a:solidFill>
                  <a:srgbClr val="000000"/>
                </a:solidFill>
              </a:rPr>
              <a:pPr/>
              <a:t>32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8213"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9A88D5-DE42-443E-B3D6-FC3E74D107C8}" type="slidenum">
              <a:rPr lang="pt-BR">
                <a:solidFill>
                  <a:srgbClr val="000000"/>
                </a:solidFill>
              </a:rPr>
              <a:pPr/>
              <a:t>39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1550"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C89690-5516-46F7-9435-461C9F271619}" type="slidenum">
              <a:rPr lang="pt-BR">
                <a:solidFill>
                  <a:srgbClr val="000000"/>
                </a:solidFill>
                <a:cs typeface="Arial" pitchFamily="34" charset="0"/>
              </a:rPr>
              <a:pPr/>
              <a:t>40</a:t>
            </a:fld>
            <a:endParaRPr lang="pt-B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2AB5B60-424F-433B-826D-1F0061BDDD7F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06231E5C-058A-4A05-81E5-3D092AF1D5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6009"/>
            <a:ext cx="5472608" cy="565571"/>
          </a:xfrm>
          <a:prstGeom prst="rect">
            <a:avLst/>
          </a:prstGeom>
        </p:spPr>
        <p:txBody>
          <a:bodyPr lIns="91372" tIns="45686" rIns="91372" bIns="45686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372" tIns="45686" rIns="91372" bIns="45686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372" tIns="45686" rIns="91372" bIns="45686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9A9AF0A-805D-4AA7-9565-A0272C53FEE5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4F23FB99-1E46-47C2-955B-97D95EF8D8A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6005"/>
            <a:ext cx="5472608" cy="565571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388" tIns="45694" rIns="91388" bIns="45694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388" tIns="45694" rIns="91388" bIns="45694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D769C67-6C12-4A46-A9B4-AD61278FD709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1017999C-5A62-4FEF-91B9-8E1A2C2B4EF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267"/>
            <a:ext cx="7772400" cy="1102519"/>
          </a:xfrm>
          <a:prstGeom prst="rect">
            <a:avLst/>
          </a:prstGeom>
        </p:spPr>
        <p:txBody>
          <a:bodyPr lIns="68541" tIns="34289" rIns="68541" bIns="3428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912"/>
            <a:ext cx="6400800" cy="1314451"/>
          </a:xfrm>
          <a:prstGeom prst="rect">
            <a:avLst/>
          </a:prstGeom>
        </p:spPr>
        <p:txBody>
          <a:bodyPr lIns="68541" tIns="34289" rIns="68541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3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8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41" tIns="34289" rIns="68541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693CB7-4D9D-4788-B468-F671ABC4F12B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41" tIns="34289" rIns="68541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41" tIns="34289" rIns="68541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898989"/>
                </a:solidFill>
              </a:defRPr>
            </a:lvl1pPr>
          </a:lstStyle>
          <a:p>
            <a:fld id="{58C45025-81BD-44F9-9E39-316973B1FCF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5997"/>
            <a:ext cx="5472608" cy="565571"/>
          </a:xfrm>
          <a:prstGeom prst="rect">
            <a:avLst/>
          </a:prstGeom>
        </p:spPr>
        <p:txBody>
          <a:bodyPr lIns="91402" tIns="45701" rIns="91402" bIns="45701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402" tIns="45701" rIns="91402" bIns="45701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402" tIns="45701" rIns="91402" bIns="45701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6F69ED6-BFEB-4944-99EB-6BADF9FA3EF8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DF138202-9596-46E7-B239-FDBA1E0943A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5997"/>
            <a:ext cx="5472608" cy="565571"/>
          </a:xfrm>
          <a:prstGeom prst="rect">
            <a:avLst/>
          </a:prstGeom>
        </p:spPr>
        <p:txBody>
          <a:bodyPr lIns="91402" tIns="45701" rIns="91402" bIns="45701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402" tIns="45701" rIns="91402" bIns="45701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402" tIns="45701" rIns="91402" bIns="45701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9A01D56-5360-46C6-8877-86E9E0877973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416B4D0A-5676-483A-B0AB-0166C0ECB12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6005"/>
            <a:ext cx="5472608" cy="565571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388" tIns="45694" rIns="91388" bIns="45694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388" tIns="45694" rIns="91388" bIns="45694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02AF955-4024-442C-AF78-EB9CD66ECF8F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5051ACC6-BA85-4A8A-BF2F-F448E402A39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6005"/>
            <a:ext cx="5472608" cy="565571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388" tIns="45694" rIns="91388" bIns="45694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388" tIns="45694" rIns="91388" bIns="45694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0E096D-F9BC-4E2E-A88C-37927559EA78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DA4B94CF-C8AF-4372-AA19-E31D1A77231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267"/>
            <a:ext cx="7772400" cy="1102519"/>
          </a:xfrm>
          <a:prstGeom prst="rect">
            <a:avLst/>
          </a:prstGeom>
        </p:spPr>
        <p:txBody>
          <a:bodyPr lIns="68541" tIns="34289" rIns="68541" bIns="3428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912"/>
            <a:ext cx="6400800" cy="1314451"/>
          </a:xfrm>
          <a:prstGeom prst="rect">
            <a:avLst/>
          </a:prstGeom>
        </p:spPr>
        <p:txBody>
          <a:bodyPr lIns="68541" tIns="34289" rIns="68541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3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8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41" tIns="34289" rIns="68541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659EF1-A546-4AB7-8811-2DA6088F56C6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41" tIns="34289" rIns="68541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41" tIns="34289" rIns="68541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898989"/>
                </a:solidFill>
              </a:defRPr>
            </a:lvl1pPr>
          </a:lstStyle>
          <a:p>
            <a:fld id="{2B1C3C97-9899-4624-AD07-BA9BE380B1B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68553" tIns="34289" rIns="68553" bIns="34289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68553" tIns="34289" rIns="68553" bIns="34289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65904E5-CFBE-4B5C-86FA-141144F40B10}" type="datetimeFigureOut">
              <a:rPr lang="en-US"/>
              <a:pPr>
                <a:defRPr/>
              </a:pPr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3B15508C-E2F0-40FF-97FC-33828505CA5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  <a:prstGeom prst="rect">
            <a:avLst/>
          </a:prstGeom>
        </p:spPr>
        <p:txBody>
          <a:bodyPr lIns="68553" tIns="34289" rIns="68553" bIns="3428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68553" tIns="34289" rIns="68553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4FF036-1846-451E-8127-7DF941F9DE4A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8CC2164-1584-40D0-AD16-EA17CA108E6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DEA21D-8110-430C-B11F-199EB558DBDB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97D2C8C-586E-4080-A90B-6EC86D5C9F6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6005"/>
            <a:ext cx="5472608" cy="565571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388" tIns="45694" rIns="91388" bIns="45694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388" tIns="45694" rIns="91388" bIns="45694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E8123CC-6453-434E-80A2-9D07068738B0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7306EA87-42D3-4B35-BEED-CFA1CD3B7E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6005"/>
            <a:ext cx="5472608" cy="565571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388" tIns="45694" rIns="91388" bIns="45694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388" tIns="45694" rIns="91388" bIns="45694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7654E90-9D36-4B88-94DD-B4B1955199FF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527179B9-A0D1-4BF9-BAFF-16DC03B7464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68553" tIns="34289" rIns="68553" bIns="34289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68553" tIns="34289" rIns="68553" bIns="34289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374BBB-5210-4542-BF0F-80A149913B6A}" type="datetimeFigureOut">
              <a:rPr lang="en-US"/>
              <a:pPr>
                <a:defRPr/>
              </a:pPr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D1A5A232-391B-44FC-BCBF-688DD4409B0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  <a:prstGeom prst="rect">
            <a:avLst/>
          </a:prstGeom>
        </p:spPr>
        <p:txBody>
          <a:bodyPr lIns="68553" tIns="34289" rIns="68553" bIns="3428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68553" tIns="34289" rIns="68553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CCAA0B-91C3-4A10-982E-E6AB62AAEC03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0F66174F-5554-4566-A111-1DAB53EB6DF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DBC78D3-D5AA-427F-B4BA-C55B3D9D40FF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60625F77-AB94-4F8B-9896-C6DDF3634A7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68553" tIns="34289" rIns="68553" bIns="34289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68553" tIns="34289" rIns="68553" bIns="34289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7A38C43-0CB8-4BBF-8B9C-3733E94589BA}" type="datetimeFigureOut">
              <a:rPr lang="en-US"/>
              <a:pPr>
                <a:defRPr/>
              </a:pPr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3DB0306F-9C17-456C-85BB-E37FCB293D8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  <a:prstGeom prst="rect">
            <a:avLst/>
          </a:prstGeom>
        </p:spPr>
        <p:txBody>
          <a:bodyPr lIns="68553" tIns="34289" rIns="68553" bIns="3428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68553" tIns="34289" rIns="68553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4AA852-A95A-4AD6-AB47-5BDA0585E920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1BA55E0-593E-402F-B858-7D5D3FFD5D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D22115-FD11-4366-B731-25B894FD81AD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68553" tIns="34289" rIns="68553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C0BD7CA-E347-45C1-8B82-F753BF76EE7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094466-A875-4606-A1B8-EF6E812579B3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003426CB-FD16-436A-B603-0BF031D32F8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67776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6AB91E2-E1D6-4C24-800F-108214FB102E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67776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212D70EA-FB48-4300-91E0-4B0AC7ADA4F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05637FE5-F8D0-4E56-97B1-5A5269DF42AB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24CA60-CDC5-4158-BC6F-E74F75B3C46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6009"/>
            <a:ext cx="5472608" cy="565571"/>
          </a:xfrm>
          <a:prstGeom prst="rect">
            <a:avLst/>
          </a:prstGeom>
        </p:spPr>
        <p:txBody>
          <a:bodyPr lIns="91372" tIns="45686" rIns="91372" bIns="45686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372" tIns="45686" rIns="91372" bIns="45686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372" tIns="45686" rIns="91372" bIns="45686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6359E1A-A41F-41B4-A54E-4E615ED85A90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53B2A552-FC2B-43C3-8F24-506FDE2A826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5997"/>
            <a:ext cx="5472608" cy="565571"/>
          </a:xfrm>
          <a:prstGeom prst="rect">
            <a:avLst/>
          </a:prstGeom>
        </p:spPr>
        <p:txBody>
          <a:bodyPr lIns="91402" tIns="45701" rIns="91402" bIns="45701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402" tIns="45701" rIns="91402" bIns="45701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402" tIns="45701" rIns="91402" bIns="45701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BBD65D9-EC2B-4C21-B5AB-70281E36E2B7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B6767CB0-BAE3-4207-89AC-63DBFF90863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7F2B06C-74CA-4F1F-8344-35D963FB7025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7431784F-5655-49DD-8DAF-DE81FD5F221F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90" y="206009"/>
            <a:ext cx="5472608" cy="565571"/>
          </a:xfrm>
          <a:prstGeom prst="rect">
            <a:avLst/>
          </a:prstGeom>
        </p:spPr>
        <p:txBody>
          <a:bodyPr lIns="91372" tIns="45686" rIns="91372" bIns="45686"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30" y="1200151"/>
            <a:ext cx="8712968" cy="3394472"/>
          </a:xfrm>
          <a:prstGeom prst="rect">
            <a:avLst/>
          </a:prstGeom>
        </p:spPr>
        <p:txBody>
          <a:bodyPr lIns="91372" tIns="45686" rIns="91372" bIns="45686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>
          <a:xfrm>
            <a:off x="827584" y="771525"/>
            <a:ext cx="8208912" cy="431800"/>
          </a:xfrm>
          <a:prstGeom prst="rect">
            <a:avLst/>
          </a:prstGeom>
        </p:spPr>
        <p:txBody>
          <a:bodyPr lIns="91372" tIns="45686" rIns="91372" bIns="45686">
            <a:noAutofit/>
          </a:bodyPr>
          <a:lstStyle>
            <a:lvl1pPr marL="0" indent="0" algn="r">
              <a:buNone/>
              <a:defRPr sz="2000" i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6E99DC4-6C7B-4E82-8A5C-9AA184CD3849}" type="datetimeFigureOut">
              <a:rPr lang="pt-BR"/>
              <a:pPr>
                <a:defRPr/>
              </a:pPr>
              <a:t>21/11/2019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007B6911-6443-4D59-91AF-C1A6DF396D0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67" r:id="rId1"/>
    <p:sldLayoutId id="2147486479" r:id="rId2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890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815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716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629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2962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76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77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78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6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8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08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2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mt EB 2015_06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92" r:id="rId1"/>
    <p:sldLayoutId id="2147486493" r:id="rId2"/>
    <p:sldLayoutId id="2147486494" r:id="rId3"/>
  </p:sldLayoutIdLst>
  <p:txStyles>
    <p:titleStyle>
      <a:lvl1pPr algn="ctr" defTabSz="341313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04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51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98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53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anchor="ctr"/>
          <a:lstStyle/>
          <a:p>
            <a:pPr algn="ctr" defTabSz="6778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004F8A"/>
              </a:solidFill>
            </a:endParaRPr>
          </a:p>
        </p:txBody>
      </p:sp>
      <p:pic>
        <p:nvPicPr>
          <p:cNvPr id="2051" name="Imagem 2"/>
          <p:cNvPicPr>
            <a:picLocks noChangeAspect="1"/>
          </p:cNvPicPr>
          <p:nvPr userDrawn="1"/>
        </p:nvPicPr>
        <p:blipFill>
          <a:blip r:embed="rId4" cstate="print"/>
          <a:srcRect l="25450" t="20647" r="17639"/>
          <a:stretch>
            <a:fillRect/>
          </a:stretch>
        </p:blipFill>
        <p:spPr bwMode="auto">
          <a:xfrm>
            <a:off x="8221663" y="77788"/>
            <a:ext cx="8699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76" r:id="rId1"/>
    <p:sldLayoutId id="2147486495" r:id="rId2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890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815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716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629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2962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76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77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78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6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8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08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2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anchor="ctr"/>
          <a:lstStyle/>
          <a:p>
            <a:pPr algn="ctr" defTabSz="6778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004F8A"/>
              </a:solidFill>
            </a:endParaRPr>
          </a:p>
        </p:txBody>
      </p:sp>
      <p:pic>
        <p:nvPicPr>
          <p:cNvPr id="3075" name="Imagem 2"/>
          <p:cNvPicPr>
            <a:picLocks noChangeAspect="1"/>
          </p:cNvPicPr>
          <p:nvPr userDrawn="1"/>
        </p:nvPicPr>
        <p:blipFill>
          <a:blip r:embed="rId4" cstate="print"/>
          <a:srcRect l="25450" t="20647" r="17639"/>
          <a:stretch>
            <a:fillRect/>
          </a:stretch>
        </p:blipFill>
        <p:spPr bwMode="auto">
          <a:xfrm>
            <a:off x="8221663" y="77788"/>
            <a:ext cx="8699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77" r:id="rId1"/>
    <p:sldLayoutId id="2147486496" r:id="rId2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890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815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716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629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2962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76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77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78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6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8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08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2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mt EB 2015_06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</p:sldLayoutIdLst>
  <p:txStyles>
    <p:titleStyle>
      <a:lvl1pPr algn="ctr" defTabSz="341313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04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51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98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53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mt EB 2015_06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00" r:id="rId1"/>
    <p:sldLayoutId id="2147486501" r:id="rId2"/>
    <p:sldLayoutId id="2147486502" r:id="rId3"/>
  </p:sldLayoutIdLst>
  <p:txStyles>
    <p:titleStyle>
      <a:lvl1pPr algn="ctr" defTabSz="341313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13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34131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04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51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98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53" indent="-171378" algn="l" defTabSz="34274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3427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"/>
          <p:cNvSpPr>
            <a:spLocks noChangeArrowheads="1"/>
          </p:cNvSpPr>
          <p:nvPr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004F8A"/>
          </a:solidFill>
          <a:ln>
            <a:noFill/>
          </a:ln>
          <a:extLst/>
        </p:spPr>
        <p:txBody>
          <a:bodyPr lIns="68569" tIns="34275" rIns="68569" bIns="34275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800"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pt-BR" altLang="pt-BR" sz="1425" smtClean="0">
              <a:solidFill>
                <a:srgbClr val="004F8A"/>
              </a:solidFill>
              <a:latin typeface="Arial" charset="0"/>
              <a:sym typeface="Arial" charset="0"/>
            </a:endParaRPr>
          </a:p>
        </p:txBody>
      </p:sp>
      <p:pic>
        <p:nvPicPr>
          <p:cNvPr id="6147" name="Shape 11"/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 l="25450" t="20647" r="17638"/>
          <a:stretch>
            <a:fillRect/>
          </a:stretch>
        </p:blipFill>
        <p:spPr bwMode="auto">
          <a:xfrm>
            <a:off x="8223250" y="77788"/>
            <a:ext cx="8699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Shape 12"/>
          <p:cNvSpPr>
            <a:spLocks noChangeArrowheads="1"/>
          </p:cNvSpPr>
          <p:nvPr/>
        </p:nvSpPr>
        <p:spPr bwMode="auto">
          <a:xfrm>
            <a:off x="0" y="506413"/>
            <a:ext cx="9144000" cy="4648200"/>
          </a:xfrm>
          <a:prstGeom prst="rect">
            <a:avLst/>
          </a:prstGeom>
          <a:solidFill>
            <a:srgbClr val="DAE5F1"/>
          </a:solidFill>
          <a:ln>
            <a:noFill/>
          </a:ln>
          <a:extLst/>
        </p:spPr>
        <p:txBody>
          <a:bodyPr lIns="68569" tIns="34275" rIns="68569" bIns="34275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800"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pt-BR" altLang="pt-BR" sz="1425" smtClean="0">
              <a:solidFill>
                <a:srgbClr val="FFFFFF"/>
              </a:solidFill>
              <a:latin typeface="Arial" charset="0"/>
              <a:sym typeface="Arial" charset="0"/>
            </a:endParaRPr>
          </a:p>
        </p:txBody>
      </p:sp>
      <p:pic>
        <p:nvPicPr>
          <p:cNvPr id="6149" name="Shape 13" descr="http://intranet.eme.eb.mil.br/emenet/sites/chefia/images/EME.gif"/>
          <p:cNvPicPr preferRelativeResize="0"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89950" y="209550"/>
            <a:ext cx="4333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6478" r:id="rId1"/>
    <p:sldLayoutId id="2147486503" r:id="rId2"/>
    <p:sldLayoutId id="2147486504" r:id="rId3"/>
    <p:sldLayoutId id="2147486505" r:id="rId4"/>
  </p:sldLayoutIdLst>
  <p:timing>
    <p:tnLst>
      <p:par>
        <p:cTn id="1" dur="indefinite" restart="never" nodeType="tmRoot"/>
      </p:par>
    </p:tnLst>
  </p:timing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•"/>
        <a:defRPr sz="10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–"/>
        <a:defRPr sz="10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•"/>
        <a:defRPr sz="10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–"/>
        <a:defRPr sz="10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»"/>
        <a:defRPr sz="10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68" r:id="rId1"/>
    <p:sldLayoutId id="2147486480" r:id="rId2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794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635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444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269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2458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84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93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02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4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5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4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9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2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56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0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2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81" r:id="rId2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974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973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954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944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03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6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7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70" r:id="rId1"/>
    <p:sldLayoutId id="2147486482" r:id="rId2"/>
    <p:sldLayoutId id="2147486483" r:id="rId3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794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635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444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269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2458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84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93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02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4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5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4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9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2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56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0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2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71" r:id="rId1"/>
    <p:sldLayoutId id="2147486484" r:id="rId2"/>
    <p:sldLayoutId id="2147486485" r:id="rId3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794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635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444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269" algn="ctr" defTabSz="45679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2458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84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93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02" indent="-228396" algn="l" defTabSz="4567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4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5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4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9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2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56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0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2" algn="l" defTabSz="456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72" r:id="rId1"/>
    <p:sldLayoutId id="2147486486" r:id="rId2"/>
    <p:sldLayoutId id="2147486487" r:id="rId3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890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815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716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629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2962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76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77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78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6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8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08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2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88" r:id="rId2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974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973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954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944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03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6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7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74" r:id="rId1"/>
    <p:sldLayoutId id="2147486489" r:id="rId2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974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973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954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944" algn="ctr" defTabSz="45697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03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6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7" indent="-228486" algn="l" defTabSz="45697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456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475" r:id="rId1"/>
    <p:sldLayoutId id="2147486490" r:id="rId2"/>
    <p:sldLayoutId id="2147486491" r:id="rId3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6890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3815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0716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7629" algn="ctr" defTabSz="45689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2962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76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77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78" indent="-228444" algn="l" defTabSz="4568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5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6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9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8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08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2" algn="l" defTabSz="456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184275"/>
            <a:ext cx="9144000" cy="1196975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78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8888" y="3263900"/>
            <a:ext cx="6626225" cy="623888"/>
          </a:xfrm>
          <a:prstGeom prst="rect">
            <a:avLst/>
          </a:prstGeom>
          <a:noFill/>
        </p:spPr>
        <p:txBody>
          <a:bodyPr lIns="68577" tIns="34289" rIns="68577" bIns="34289">
            <a:spAutoFit/>
          </a:bodyPr>
          <a:lstStyle/>
          <a:p>
            <a:pPr algn="ctr" defTabSz="678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Estado-Maior do Exército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0" y="1173163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9" name="Picture 2" descr="http://intranet.eme.eb.mil.br/emenet/sites/chefia/images/E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0" y="561975"/>
            <a:ext cx="18399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857250"/>
            <a:ext cx="6778625" cy="3970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5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7913" y="1897063"/>
            <a:ext cx="1404937" cy="1892300"/>
          </a:xfrm>
          <a:prstGeom prst="rect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</p:pic>
      <p:sp>
        <p:nvSpPr>
          <p:cNvPr id="49156" name="CaixaDeTexto 88"/>
          <p:cNvSpPr txBox="1">
            <a:spLocks noChangeArrowheads="1"/>
          </p:cNvSpPr>
          <p:nvPr/>
        </p:nvSpPr>
        <p:spPr bwMode="auto">
          <a:xfrm>
            <a:off x="-87313" y="0"/>
            <a:ext cx="76581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Legislação sobre Gestão de Riscos no Exército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upo 5"/>
          <p:cNvGrpSpPr>
            <a:grpSpLocks/>
          </p:cNvGrpSpPr>
          <p:nvPr/>
        </p:nvGrpSpPr>
        <p:grpSpPr bwMode="auto">
          <a:xfrm>
            <a:off x="1208088" y="530225"/>
            <a:ext cx="7137400" cy="4565650"/>
            <a:chOff x="2591497" y="543526"/>
            <a:chExt cx="6117683" cy="4341800"/>
          </a:xfrm>
        </p:grpSpPr>
        <p:graphicFrame>
          <p:nvGraphicFramePr>
            <p:cNvPr id="4" name="Diagrama 3"/>
            <p:cNvGraphicFramePr/>
            <p:nvPr/>
          </p:nvGraphicFramePr>
          <p:xfrm>
            <a:off x="3165230" y="543526"/>
            <a:ext cx="5543950" cy="4341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o explicativo em forma de nuvem 4"/>
            <p:cNvSpPr/>
            <p:nvPr/>
          </p:nvSpPr>
          <p:spPr>
            <a:xfrm>
              <a:off x="2591497" y="2166418"/>
              <a:ext cx="1894087" cy="1154894"/>
            </a:xfrm>
            <a:prstGeom prst="cloudCallou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777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rlito" panose="020F0502020204030204" pitchFamily="34" charset="0"/>
                  <a:cs typeface="Carlito" panose="020F0502020204030204" pitchFamily="34" charset="0"/>
                </a:rPr>
                <a:t>Dispõe sobre ...</a:t>
              </a:r>
            </a:p>
          </p:txBody>
        </p:sp>
      </p:grpSp>
      <p:sp>
        <p:nvSpPr>
          <p:cNvPr id="51203" name="CaixaDeTexto 88"/>
          <p:cNvSpPr txBox="1">
            <a:spLocks noChangeArrowheads="1"/>
          </p:cNvSpPr>
          <p:nvPr/>
        </p:nvSpPr>
        <p:spPr bwMode="auto">
          <a:xfrm>
            <a:off x="-80963" y="0"/>
            <a:ext cx="76581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Portaria Nr 4 – Cmt Ex, de 3 Jan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 explicativo retangular com cantos arredondados 23"/>
          <p:cNvSpPr/>
          <p:nvPr/>
        </p:nvSpPr>
        <p:spPr bwMode="auto">
          <a:xfrm>
            <a:off x="4397375" y="1549400"/>
            <a:ext cx="1506538" cy="768350"/>
          </a:xfrm>
          <a:prstGeom prst="wedgeRoundRectCallout">
            <a:avLst>
              <a:gd name="adj1" fmla="val -145592"/>
              <a:gd name="adj2" fmla="val 59868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err="1">
                <a:solidFill>
                  <a:schemeClr val="tx1"/>
                </a:solidFill>
              </a:rPr>
              <a:t>CGRiCEx</a:t>
            </a:r>
            <a:endParaRPr lang="pt-BR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2000" b="1" dirty="0" err="1">
                <a:solidFill>
                  <a:schemeClr val="tx1"/>
                </a:solidFill>
              </a:rPr>
              <a:t>EGRiCEx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5" name="Texto explicativo retangular com cantos arredondados 24"/>
          <p:cNvSpPr/>
          <p:nvPr/>
        </p:nvSpPr>
        <p:spPr bwMode="auto">
          <a:xfrm>
            <a:off x="4664075" y="2554288"/>
            <a:ext cx="1214438" cy="571500"/>
          </a:xfrm>
          <a:prstGeom prst="wedgeRoundRectCallout">
            <a:avLst>
              <a:gd name="adj1" fmla="val -145592"/>
              <a:gd name="adj2" fmla="val 59868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err="1">
                <a:solidFill>
                  <a:schemeClr val="tx1"/>
                </a:solidFill>
              </a:rPr>
              <a:t>AGRiC</a:t>
            </a:r>
            <a:endParaRPr lang="pt-BR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 EGRIC*</a:t>
            </a:r>
          </a:p>
        </p:txBody>
      </p:sp>
      <p:sp>
        <p:nvSpPr>
          <p:cNvPr id="27" name="Texto explicativo retangular com cantos arredondados 26"/>
          <p:cNvSpPr/>
          <p:nvPr/>
        </p:nvSpPr>
        <p:spPr bwMode="auto">
          <a:xfrm>
            <a:off x="5095875" y="3446463"/>
            <a:ext cx="1042988" cy="571500"/>
          </a:xfrm>
          <a:prstGeom prst="wedgeRoundRectCallout">
            <a:avLst>
              <a:gd name="adj1" fmla="val -145592"/>
              <a:gd name="adj2" fmla="val 59868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err="1">
                <a:solidFill>
                  <a:schemeClr val="tx1"/>
                </a:solidFill>
              </a:rPr>
              <a:t>PRisC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pSp>
        <p:nvGrpSpPr>
          <p:cNvPr id="52229" name="Grupo 30"/>
          <p:cNvGrpSpPr>
            <a:grpSpLocks/>
          </p:cNvGrpSpPr>
          <p:nvPr/>
        </p:nvGrpSpPr>
        <p:grpSpPr bwMode="auto">
          <a:xfrm>
            <a:off x="250825" y="1300163"/>
            <a:ext cx="4010025" cy="3205162"/>
            <a:chOff x="2585261" y="1718283"/>
            <a:chExt cx="4010025" cy="3205163"/>
          </a:xfrm>
        </p:grpSpPr>
        <p:sp>
          <p:nvSpPr>
            <p:cNvPr id="17" name="Triângulo isósceles 16"/>
            <p:cNvSpPr/>
            <p:nvPr/>
          </p:nvSpPr>
          <p:spPr bwMode="auto">
            <a:xfrm>
              <a:off x="4107674" y="1718283"/>
              <a:ext cx="925512" cy="722312"/>
            </a:xfrm>
            <a:prstGeom prst="triangle">
              <a:avLst>
                <a:gd name="adj" fmla="val 48004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" name="Trapezóide 17"/>
            <p:cNvSpPr/>
            <p:nvPr/>
          </p:nvSpPr>
          <p:spPr bwMode="auto">
            <a:xfrm>
              <a:off x="2585261" y="4109059"/>
              <a:ext cx="4010025" cy="814387"/>
            </a:xfrm>
            <a:prstGeom prst="trapezoid">
              <a:avLst>
                <a:gd name="adj" fmla="val 60005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" name="Trapezóide 18"/>
            <p:cNvSpPr/>
            <p:nvPr/>
          </p:nvSpPr>
          <p:spPr bwMode="auto">
            <a:xfrm>
              <a:off x="3121836" y="3297845"/>
              <a:ext cx="2905125" cy="722313"/>
            </a:xfrm>
            <a:prstGeom prst="trapezoid">
              <a:avLst>
                <a:gd name="adj" fmla="val 60005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Trapezóide 19"/>
            <p:cNvSpPr/>
            <p:nvPr/>
          </p:nvSpPr>
          <p:spPr bwMode="auto">
            <a:xfrm>
              <a:off x="3607611" y="2504095"/>
              <a:ext cx="1900238" cy="722313"/>
            </a:xfrm>
            <a:prstGeom prst="trapezoid">
              <a:avLst>
                <a:gd name="adj" fmla="val 60005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237" name="CaixaDeTexto 21"/>
            <p:cNvSpPr txBox="1">
              <a:spLocks noChangeArrowheads="1"/>
            </p:cNvSpPr>
            <p:nvPr/>
          </p:nvSpPr>
          <p:spPr bwMode="auto">
            <a:xfrm>
              <a:off x="4287442" y="2670625"/>
              <a:ext cx="628049" cy="33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latin typeface="Carlito" pitchFamily="34" charset="0"/>
                  <a:cs typeface="Carlito" pitchFamily="34" charset="0"/>
                </a:rPr>
                <a:t>EME</a:t>
              </a:r>
            </a:p>
          </p:txBody>
        </p:sp>
        <p:sp>
          <p:nvSpPr>
            <p:cNvPr id="52238" name="CaixaDeTexto 23"/>
            <p:cNvSpPr txBox="1">
              <a:spLocks noChangeArrowheads="1"/>
            </p:cNvSpPr>
            <p:nvPr/>
          </p:nvSpPr>
          <p:spPr bwMode="auto">
            <a:xfrm>
              <a:off x="3320339" y="3365504"/>
              <a:ext cx="2525177" cy="726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b="1">
                  <a:latin typeface="Carlito" pitchFamily="34" charset="0"/>
                  <a:cs typeface="Carlito" pitchFamily="34" charset="0"/>
                </a:rPr>
                <a:t>EME (OM), ODOp, ODS, C Mil A, RM, Gpt E, B Adm e  demais OM</a:t>
              </a:r>
              <a:r>
                <a:rPr lang="pt-BR" b="1"/>
                <a:t> </a:t>
              </a:r>
            </a:p>
          </p:txBody>
        </p:sp>
        <p:sp>
          <p:nvSpPr>
            <p:cNvPr id="52239" name="CaixaDeTexto 26"/>
            <p:cNvSpPr txBox="1">
              <a:spLocks noChangeArrowheads="1"/>
            </p:cNvSpPr>
            <p:nvPr/>
          </p:nvSpPr>
          <p:spPr bwMode="auto">
            <a:xfrm>
              <a:off x="2954848" y="4217599"/>
              <a:ext cx="3328220" cy="575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b="1">
                  <a:latin typeface="Carlito" pitchFamily="34" charset="0"/>
                  <a:cs typeface="Carlito" pitchFamily="34" charset="0"/>
                </a:rPr>
                <a:t>Militares e Servidores responsáveis pelos processos  organizacionais</a:t>
              </a:r>
            </a:p>
          </p:txBody>
        </p:sp>
        <p:sp>
          <p:nvSpPr>
            <p:cNvPr id="52240" name="CaixaDeTexto 27"/>
            <p:cNvSpPr txBox="1">
              <a:spLocks noChangeArrowheads="1"/>
            </p:cNvSpPr>
            <p:nvPr/>
          </p:nvSpPr>
          <p:spPr bwMode="auto">
            <a:xfrm>
              <a:off x="4303654" y="2026152"/>
              <a:ext cx="641017" cy="33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latin typeface="Carlito" pitchFamily="34" charset="0"/>
                  <a:cs typeface="Carlito" pitchFamily="34" charset="0"/>
                </a:rPr>
                <a:t>ACE</a:t>
              </a:r>
            </a:p>
          </p:txBody>
        </p:sp>
      </p:grpSp>
      <p:sp>
        <p:nvSpPr>
          <p:cNvPr id="60428" name="CaixaDeTexto 57"/>
          <p:cNvSpPr txBox="1">
            <a:spLocks noChangeArrowheads="1"/>
          </p:cNvSpPr>
          <p:nvPr/>
        </p:nvSpPr>
        <p:spPr bwMode="auto">
          <a:xfrm>
            <a:off x="2212975" y="635000"/>
            <a:ext cx="4664075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latin typeface="Carlito" pitchFamily="34" charset="0"/>
                <a:cs typeface="Carlito" pitchFamily="34" charset="0"/>
              </a:rPr>
              <a:t>Portaria </a:t>
            </a:r>
            <a:r>
              <a:rPr lang="pt-BR" sz="2400" b="1" dirty="0" err="1">
                <a:latin typeface="Carlito" pitchFamily="34" charset="0"/>
                <a:cs typeface="Carlito" pitchFamily="34" charset="0"/>
              </a:rPr>
              <a:t>Cmt</a:t>
            </a:r>
            <a:r>
              <a:rPr lang="pt-BR" sz="2400" b="1" dirty="0">
                <a:latin typeface="Carlito" pitchFamily="34" charset="0"/>
                <a:cs typeface="Carlito" pitchFamily="34" charset="0"/>
              </a:rPr>
              <a:t> Ex Nº 4, de 3 Jan 19</a:t>
            </a:r>
          </a:p>
        </p:txBody>
      </p:sp>
      <p:sp>
        <p:nvSpPr>
          <p:cNvPr id="52231" name="CaixaDeTexto 88"/>
          <p:cNvSpPr txBox="1">
            <a:spLocks noChangeArrowheads="1"/>
          </p:cNvSpPr>
          <p:nvPr/>
        </p:nvSpPr>
        <p:spPr bwMode="auto">
          <a:xfrm>
            <a:off x="184150" y="71438"/>
            <a:ext cx="81327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defTabSz="914400" eaLnBrk="1" hangingPunct="1"/>
            <a:r>
              <a:rPr lang="pt-BR" sz="2000" b="1">
                <a:solidFill>
                  <a:schemeClr val="bg1"/>
                </a:solidFill>
                <a:latin typeface="Carlito" pitchFamily="34" charset="0"/>
                <a:cs typeface="Carlito" pitchFamily="34" charset="0"/>
              </a:rPr>
              <a:t>Estrutura de Governança, Gestão de Riscos e Controles Internos da Gestão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419850" y="1449388"/>
            <a:ext cx="2587625" cy="3108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rlito" pitchFamily="34" charset="0"/>
                <a:cs typeface="Carlito" pitchFamily="34" charset="0"/>
              </a:rPr>
              <a:t>Comitê de Gestão de Riscos e Controles do Exército</a:t>
            </a:r>
          </a:p>
          <a:p>
            <a:pPr>
              <a:buFontTx/>
              <a:buChar char="-"/>
              <a:defRPr/>
            </a:pP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Carlito" pitchFamily="34" charset="0"/>
              <a:cs typeface="Carlito" pitchFamily="34" charset="0"/>
            </a:endParaRPr>
          </a:p>
          <a:p>
            <a:pPr>
              <a:buFontTx/>
              <a:buChar char="-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rlito" pitchFamily="34" charset="0"/>
                <a:cs typeface="Carlito" pitchFamily="34" charset="0"/>
              </a:rPr>
              <a:t>Escritório de Gestão de Riscos e Controles do Exército</a:t>
            </a:r>
          </a:p>
          <a:p>
            <a:pPr>
              <a:buFontTx/>
              <a:buChar char="-"/>
              <a:defRPr/>
            </a:pP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Carlito" pitchFamily="34" charset="0"/>
              <a:cs typeface="Carlito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rlito" pitchFamily="34" charset="0"/>
                <a:cs typeface="Carlito" pitchFamily="34" charset="0"/>
              </a:rPr>
              <a:t>Assessoria de Gestão de Riscos e Controles</a:t>
            </a:r>
          </a:p>
          <a:p>
            <a:pPr>
              <a:defRPr/>
            </a:pP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Carlito" pitchFamily="34" charset="0"/>
              <a:cs typeface="Carlito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rlito" pitchFamily="34" charset="0"/>
                <a:cs typeface="Carlito" pitchFamily="34" charset="0"/>
              </a:rPr>
              <a:t>Equipes de Gestão de Riscos e Controles</a:t>
            </a:r>
          </a:p>
          <a:p>
            <a:pPr>
              <a:defRPr/>
            </a:pP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Carlito" pitchFamily="34" charset="0"/>
              <a:cs typeface="Carlito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rlito" pitchFamily="34" charset="0"/>
                <a:cs typeface="Carlito" pitchFamily="34" charset="0"/>
              </a:rPr>
              <a:t>- Proprietários de Riscos e Controles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ntranet.eme.eb.mil.br/emenet/sites/chefia/images/E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9950" y="209550"/>
            <a:ext cx="4333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895350"/>
            <a:ext cx="7083425" cy="3902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2" name="CaixaDeTexto 88"/>
          <p:cNvSpPr txBox="1">
            <a:spLocks noChangeArrowheads="1"/>
          </p:cNvSpPr>
          <p:nvPr/>
        </p:nvSpPr>
        <p:spPr bwMode="auto">
          <a:xfrm>
            <a:off x="-87313" y="0"/>
            <a:ext cx="76581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Legislação sobre Gestão de Riscos no Exército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em forma de nuvem 4"/>
          <p:cNvSpPr/>
          <p:nvPr/>
        </p:nvSpPr>
        <p:spPr bwMode="auto">
          <a:xfrm>
            <a:off x="817563" y="2279650"/>
            <a:ext cx="2208212" cy="132238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77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Dispõe sobre ...</a:t>
            </a:r>
          </a:p>
        </p:txBody>
      </p:sp>
      <p:grpSp>
        <p:nvGrpSpPr>
          <p:cNvPr id="54275" name="Grupo 35"/>
          <p:cNvGrpSpPr>
            <a:grpSpLocks/>
          </p:cNvGrpSpPr>
          <p:nvPr/>
        </p:nvGrpSpPr>
        <p:grpSpPr bwMode="auto">
          <a:xfrm>
            <a:off x="3282950" y="1206500"/>
            <a:ext cx="4822825" cy="3554413"/>
            <a:chOff x="1905949" y="1768952"/>
            <a:chExt cx="4423003" cy="3267862"/>
          </a:xfrm>
        </p:grpSpPr>
        <p:grpSp>
          <p:nvGrpSpPr>
            <p:cNvPr id="54277" name="Grupo 7"/>
            <p:cNvGrpSpPr>
              <a:grpSpLocks/>
            </p:cNvGrpSpPr>
            <p:nvPr/>
          </p:nvGrpSpPr>
          <p:grpSpPr bwMode="auto">
            <a:xfrm>
              <a:off x="1905949" y="1768952"/>
              <a:ext cx="1212804" cy="1012373"/>
              <a:chOff x="5697447" y="607420"/>
              <a:chExt cx="1212804" cy="1012373"/>
            </a:xfrm>
          </p:grpSpPr>
          <p:sp>
            <p:nvSpPr>
              <p:cNvPr id="6" name="Fluxograma: Preparação 5"/>
              <p:cNvSpPr/>
              <p:nvPr/>
            </p:nvSpPr>
            <p:spPr>
              <a:xfrm>
                <a:off x="5709094" y="607420"/>
                <a:ext cx="1201112" cy="1012905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dirty="0"/>
              </a:p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4306" name="CaixaDeTexto 6"/>
              <p:cNvSpPr txBox="1">
                <a:spLocks noChangeArrowheads="1"/>
              </p:cNvSpPr>
              <p:nvPr/>
            </p:nvSpPr>
            <p:spPr bwMode="auto">
              <a:xfrm>
                <a:off x="5697447" y="801490"/>
                <a:ext cx="1201783" cy="679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Componentes da gestão de riscos </a:t>
                </a:r>
              </a:p>
            </p:txBody>
          </p:sp>
        </p:grpSp>
        <p:grpSp>
          <p:nvGrpSpPr>
            <p:cNvPr id="54278" name="Grupo 8"/>
            <p:cNvGrpSpPr>
              <a:grpSpLocks/>
            </p:cNvGrpSpPr>
            <p:nvPr/>
          </p:nvGrpSpPr>
          <p:grpSpPr bwMode="auto">
            <a:xfrm>
              <a:off x="1928401" y="2925385"/>
              <a:ext cx="1208314" cy="1012373"/>
              <a:chOff x="5708468" y="607420"/>
              <a:chExt cx="1208314" cy="1012373"/>
            </a:xfrm>
          </p:grpSpPr>
          <p:sp>
            <p:nvSpPr>
              <p:cNvPr id="10" name="Fluxograma: Preparação 9"/>
              <p:cNvSpPr/>
              <p:nvPr/>
            </p:nvSpPr>
            <p:spPr>
              <a:xfrm>
                <a:off x="5707854" y="606925"/>
                <a:ext cx="1202567" cy="1012905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dirty="0"/>
              </a:p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4304" name="CaixaDeTexto 10"/>
              <p:cNvSpPr txBox="1">
                <a:spLocks noChangeArrowheads="1"/>
              </p:cNvSpPr>
              <p:nvPr/>
            </p:nvSpPr>
            <p:spPr bwMode="auto">
              <a:xfrm>
                <a:off x="5714999" y="924754"/>
                <a:ext cx="1201783" cy="481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Classificação dos riscos</a:t>
                </a:r>
              </a:p>
            </p:txBody>
          </p:sp>
        </p:grpSp>
        <p:grpSp>
          <p:nvGrpSpPr>
            <p:cNvPr id="54279" name="Grupo 11"/>
            <p:cNvGrpSpPr>
              <a:grpSpLocks/>
            </p:cNvGrpSpPr>
            <p:nvPr/>
          </p:nvGrpSpPr>
          <p:grpSpPr bwMode="auto">
            <a:xfrm>
              <a:off x="2011678" y="4024441"/>
              <a:ext cx="1201784" cy="1012373"/>
              <a:chOff x="5708467" y="607420"/>
              <a:chExt cx="1201784" cy="1012373"/>
            </a:xfrm>
          </p:grpSpPr>
          <p:sp>
            <p:nvSpPr>
              <p:cNvPr id="13" name="Fluxograma: Preparação 12"/>
              <p:cNvSpPr/>
              <p:nvPr/>
            </p:nvSpPr>
            <p:spPr>
              <a:xfrm>
                <a:off x="5709019" y="606888"/>
                <a:ext cx="1201111" cy="1012905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dirty="0"/>
              </a:p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4302" name="CaixaDeTexto 13"/>
              <p:cNvSpPr txBox="1">
                <a:spLocks noChangeArrowheads="1"/>
              </p:cNvSpPr>
              <p:nvPr/>
            </p:nvSpPr>
            <p:spPr bwMode="auto">
              <a:xfrm>
                <a:off x="5708467" y="975105"/>
                <a:ext cx="1201783" cy="282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Níveis de riscos</a:t>
                </a:r>
              </a:p>
            </p:txBody>
          </p:sp>
        </p:grpSp>
        <p:grpSp>
          <p:nvGrpSpPr>
            <p:cNvPr id="54280" name="Grupo 14"/>
            <p:cNvGrpSpPr>
              <a:grpSpLocks/>
            </p:cNvGrpSpPr>
            <p:nvPr/>
          </p:nvGrpSpPr>
          <p:grpSpPr bwMode="auto">
            <a:xfrm>
              <a:off x="2981598" y="3495902"/>
              <a:ext cx="1224638" cy="1012373"/>
              <a:chOff x="5685613" y="607420"/>
              <a:chExt cx="1224638" cy="1012373"/>
            </a:xfrm>
          </p:grpSpPr>
          <p:sp>
            <p:nvSpPr>
              <p:cNvPr id="16" name="Fluxograma: Preparação 15"/>
              <p:cNvSpPr/>
              <p:nvPr/>
            </p:nvSpPr>
            <p:spPr>
              <a:xfrm>
                <a:off x="5709164" y="607081"/>
                <a:ext cx="1201112" cy="1012905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dirty="0"/>
              </a:p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4300" name="CaixaDeTexto 16"/>
              <p:cNvSpPr txBox="1">
                <a:spLocks noChangeArrowheads="1"/>
              </p:cNvSpPr>
              <p:nvPr/>
            </p:nvSpPr>
            <p:spPr bwMode="auto">
              <a:xfrm>
                <a:off x="5685613" y="854151"/>
                <a:ext cx="1201783" cy="481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Tratamento dos riscos</a:t>
                </a:r>
              </a:p>
            </p:txBody>
          </p:sp>
        </p:grpSp>
        <p:grpSp>
          <p:nvGrpSpPr>
            <p:cNvPr id="54281" name="Grupo 17"/>
            <p:cNvGrpSpPr>
              <a:grpSpLocks/>
            </p:cNvGrpSpPr>
            <p:nvPr/>
          </p:nvGrpSpPr>
          <p:grpSpPr bwMode="auto">
            <a:xfrm>
              <a:off x="2944446" y="2395755"/>
              <a:ext cx="1212805" cy="1012373"/>
              <a:chOff x="5697446" y="607420"/>
              <a:chExt cx="1212805" cy="1012373"/>
            </a:xfrm>
          </p:grpSpPr>
          <p:sp>
            <p:nvSpPr>
              <p:cNvPr id="19" name="Fluxograma: Preparação 18"/>
              <p:cNvSpPr/>
              <p:nvPr/>
            </p:nvSpPr>
            <p:spPr>
              <a:xfrm>
                <a:off x="5708648" y="606751"/>
                <a:ext cx="1201111" cy="1012905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dirty="0"/>
              </a:p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4298" name="CaixaDeTexto 19"/>
              <p:cNvSpPr txBox="1">
                <a:spLocks noChangeArrowheads="1"/>
              </p:cNvSpPr>
              <p:nvPr/>
            </p:nvSpPr>
            <p:spPr bwMode="auto">
              <a:xfrm>
                <a:off x="5697446" y="875972"/>
                <a:ext cx="1201783" cy="481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Linhas de Defesa</a:t>
                </a:r>
              </a:p>
            </p:txBody>
          </p:sp>
        </p:grpSp>
        <p:grpSp>
          <p:nvGrpSpPr>
            <p:cNvPr id="54282" name="Grupo 20"/>
            <p:cNvGrpSpPr>
              <a:grpSpLocks/>
            </p:cNvGrpSpPr>
            <p:nvPr/>
          </p:nvGrpSpPr>
          <p:grpSpPr bwMode="auto">
            <a:xfrm>
              <a:off x="3971923" y="1779442"/>
              <a:ext cx="1201784" cy="1012373"/>
              <a:chOff x="5708467" y="607420"/>
              <a:chExt cx="1201784" cy="1012373"/>
            </a:xfrm>
          </p:grpSpPr>
          <p:sp>
            <p:nvSpPr>
              <p:cNvPr id="22" name="Fluxograma: Preparação 21"/>
              <p:cNvSpPr/>
              <p:nvPr/>
            </p:nvSpPr>
            <p:spPr>
              <a:xfrm>
                <a:off x="5708406" y="607147"/>
                <a:ext cx="1202567" cy="1012905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dirty="0"/>
              </a:p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4296" name="CaixaDeTexto 22"/>
              <p:cNvSpPr txBox="1">
                <a:spLocks noChangeArrowheads="1"/>
              </p:cNvSpPr>
              <p:nvPr/>
            </p:nvSpPr>
            <p:spPr bwMode="auto">
              <a:xfrm>
                <a:off x="5708467" y="802028"/>
                <a:ext cx="1201783" cy="679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Controles Internos da Gestão</a:t>
                </a:r>
              </a:p>
            </p:txBody>
          </p:sp>
        </p:grpSp>
        <p:grpSp>
          <p:nvGrpSpPr>
            <p:cNvPr id="54283" name="Grupo 23"/>
            <p:cNvGrpSpPr>
              <a:grpSpLocks/>
            </p:cNvGrpSpPr>
            <p:nvPr/>
          </p:nvGrpSpPr>
          <p:grpSpPr bwMode="auto">
            <a:xfrm>
              <a:off x="4038055" y="2868243"/>
              <a:ext cx="1201783" cy="1012373"/>
              <a:chOff x="5708468" y="607420"/>
              <a:chExt cx="1201783" cy="1012373"/>
            </a:xfrm>
          </p:grpSpPr>
          <p:sp>
            <p:nvSpPr>
              <p:cNvPr id="25" name="Fluxograma: Preparação 24"/>
              <p:cNvSpPr/>
              <p:nvPr/>
            </p:nvSpPr>
            <p:spPr>
              <a:xfrm>
                <a:off x="5707789" y="607147"/>
                <a:ext cx="1202568" cy="1012905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dirty="0"/>
              </a:p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4294" name="CaixaDeTexto 25"/>
              <p:cNvSpPr txBox="1">
                <a:spLocks noChangeArrowheads="1"/>
              </p:cNvSpPr>
              <p:nvPr/>
            </p:nvSpPr>
            <p:spPr bwMode="auto">
              <a:xfrm>
                <a:off x="5708468" y="862805"/>
                <a:ext cx="1201783" cy="424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200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Maturidade da gestão de riscos</a:t>
                </a:r>
              </a:p>
            </p:txBody>
          </p:sp>
        </p:grpSp>
        <p:grpSp>
          <p:nvGrpSpPr>
            <p:cNvPr id="54284" name="Grupo 26"/>
            <p:cNvGrpSpPr>
              <a:grpSpLocks/>
            </p:cNvGrpSpPr>
            <p:nvPr/>
          </p:nvGrpSpPr>
          <p:grpSpPr bwMode="auto">
            <a:xfrm>
              <a:off x="3997229" y="3999516"/>
              <a:ext cx="1338946" cy="1012373"/>
              <a:chOff x="5633356" y="607420"/>
              <a:chExt cx="1338946" cy="1012373"/>
            </a:xfrm>
          </p:grpSpPr>
          <p:sp>
            <p:nvSpPr>
              <p:cNvPr id="28" name="Fluxograma: Preparação 27"/>
              <p:cNvSpPr/>
              <p:nvPr/>
            </p:nvSpPr>
            <p:spPr>
              <a:xfrm>
                <a:off x="5708445" y="607000"/>
                <a:ext cx="1201113" cy="1012905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dirty="0"/>
              </a:p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4292" name="CaixaDeTexto 28"/>
              <p:cNvSpPr txBox="1">
                <a:spLocks noChangeArrowheads="1"/>
              </p:cNvSpPr>
              <p:nvPr/>
            </p:nvSpPr>
            <p:spPr bwMode="auto">
              <a:xfrm>
                <a:off x="5633356" y="747969"/>
                <a:ext cx="1338946" cy="594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200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Competências </a:t>
                </a:r>
              </a:p>
              <a:p>
                <a:pPr algn="ctr"/>
                <a:r>
                  <a:rPr lang="pt-BR" sz="1200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e</a:t>
                </a:r>
              </a:p>
              <a:p>
                <a:pPr algn="ctr"/>
                <a:r>
                  <a:rPr lang="pt-BR" sz="1200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 responsabilidades</a:t>
                </a:r>
              </a:p>
            </p:txBody>
          </p:sp>
        </p:grpSp>
        <p:grpSp>
          <p:nvGrpSpPr>
            <p:cNvPr id="54285" name="Grupo 29"/>
            <p:cNvGrpSpPr>
              <a:grpSpLocks/>
            </p:cNvGrpSpPr>
            <p:nvPr/>
          </p:nvGrpSpPr>
          <p:grpSpPr bwMode="auto">
            <a:xfrm>
              <a:off x="5090020" y="2252470"/>
              <a:ext cx="1212804" cy="1012373"/>
              <a:chOff x="5697447" y="607420"/>
              <a:chExt cx="1212804" cy="1012373"/>
            </a:xfrm>
          </p:grpSpPr>
          <p:sp>
            <p:nvSpPr>
              <p:cNvPr id="31" name="Fluxograma: Preparação 30"/>
              <p:cNvSpPr/>
              <p:nvPr/>
            </p:nvSpPr>
            <p:spPr>
              <a:xfrm>
                <a:off x="5709062" y="607003"/>
                <a:ext cx="1201111" cy="1012905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dirty="0"/>
              </a:p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4290" name="CaixaDeTexto 31"/>
              <p:cNvSpPr txBox="1">
                <a:spLocks noChangeArrowheads="1"/>
              </p:cNvSpPr>
              <p:nvPr/>
            </p:nvSpPr>
            <p:spPr bwMode="auto">
              <a:xfrm>
                <a:off x="5697447" y="770689"/>
                <a:ext cx="1201783" cy="679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Riscos Estratégicos do Exército</a:t>
                </a:r>
              </a:p>
            </p:txBody>
          </p:sp>
        </p:grpSp>
        <p:grpSp>
          <p:nvGrpSpPr>
            <p:cNvPr id="54286" name="Grupo 32"/>
            <p:cNvGrpSpPr>
              <a:grpSpLocks/>
            </p:cNvGrpSpPr>
            <p:nvPr/>
          </p:nvGrpSpPr>
          <p:grpSpPr bwMode="auto">
            <a:xfrm>
              <a:off x="5118933" y="3379753"/>
              <a:ext cx="1210019" cy="1012373"/>
              <a:chOff x="5700232" y="607420"/>
              <a:chExt cx="1210019" cy="1012373"/>
            </a:xfrm>
          </p:grpSpPr>
          <p:sp>
            <p:nvSpPr>
              <p:cNvPr id="34" name="Fluxograma: Preparação 33"/>
              <p:cNvSpPr/>
              <p:nvPr/>
            </p:nvSpPr>
            <p:spPr>
              <a:xfrm>
                <a:off x="5709140" y="607927"/>
                <a:ext cx="1201111" cy="1011446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dirty="0"/>
              </a:p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54288" name="CaixaDeTexto 34"/>
              <p:cNvSpPr txBox="1">
                <a:spLocks noChangeArrowheads="1"/>
              </p:cNvSpPr>
              <p:nvPr/>
            </p:nvSpPr>
            <p:spPr bwMode="auto">
              <a:xfrm>
                <a:off x="5700232" y="878394"/>
                <a:ext cx="1201783" cy="481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Disposições Finais</a:t>
                </a:r>
              </a:p>
            </p:txBody>
          </p:sp>
        </p:grpSp>
      </p:grpSp>
      <p:sp>
        <p:nvSpPr>
          <p:cNvPr id="54276" name="CaixaDeTexto 88"/>
          <p:cNvSpPr txBox="1">
            <a:spLocks noChangeArrowheads="1"/>
          </p:cNvSpPr>
          <p:nvPr/>
        </p:nvSpPr>
        <p:spPr bwMode="auto">
          <a:xfrm>
            <a:off x="-80963" y="0"/>
            <a:ext cx="76581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Portaria Nº 225– EME, de 26 Jul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upo 7"/>
          <p:cNvGrpSpPr>
            <a:grpSpLocks/>
          </p:cNvGrpSpPr>
          <p:nvPr/>
        </p:nvGrpSpPr>
        <p:grpSpPr bwMode="auto">
          <a:xfrm>
            <a:off x="287338" y="1974850"/>
            <a:ext cx="1920875" cy="1673225"/>
            <a:chOff x="5697440" y="607420"/>
            <a:chExt cx="1212766" cy="1012905"/>
          </a:xfrm>
        </p:grpSpPr>
        <p:sp>
          <p:nvSpPr>
            <p:cNvPr id="6" name="Fluxograma: Preparação 5"/>
            <p:cNvSpPr/>
            <p:nvPr/>
          </p:nvSpPr>
          <p:spPr>
            <a:xfrm>
              <a:off x="5709467" y="607420"/>
              <a:ext cx="1200739" cy="1012905"/>
            </a:xfrm>
            <a:prstGeom prst="flowChartPreparation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dirty="0"/>
            </a:p>
            <a:p>
              <a:pPr algn="ctr">
                <a:defRPr/>
              </a:pPr>
              <a:endParaRPr lang="pt-BR" dirty="0"/>
            </a:p>
          </p:txBody>
        </p:sp>
        <p:sp>
          <p:nvSpPr>
            <p:cNvPr id="55306" name="CaixaDeTexto 6"/>
            <p:cNvSpPr txBox="1">
              <a:spLocks noChangeArrowheads="1"/>
            </p:cNvSpPr>
            <p:nvPr/>
          </p:nvSpPr>
          <p:spPr bwMode="auto">
            <a:xfrm>
              <a:off x="5697440" y="807377"/>
              <a:ext cx="1201781" cy="6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 b="1">
                  <a:solidFill>
                    <a:schemeClr val="bg1"/>
                  </a:solidFill>
                  <a:latin typeface="Carlito" pitchFamily="34" charset="0"/>
                  <a:cs typeface="Carlito" pitchFamily="34" charset="0"/>
                </a:rPr>
                <a:t>Componentes da gestão de riscos </a:t>
              </a:r>
            </a:p>
          </p:txBody>
        </p:sp>
      </p:grpSp>
      <p:sp>
        <p:nvSpPr>
          <p:cNvPr id="55299" name="CaixaDeTexto 88"/>
          <p:cNvSpPr txBox="1">
            <a:spLocks noChangeArrowheads="1"/>
          </p:cNvSpPr>
          <p:nvPr/>
        </p:nvSpPr>
        <p:spPr bwMode="auto">
          <a:xfrm>
            <a:off x="-80963" y="0"/>
            <a:ext cx="76581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Portaria Nº 225– EME, de 26 Jul 2019 </a:t>
            </a:r>
          </a:p>
        </p:txBody>
      </p:sp>
      <p:graphicFrame>
        <p:nvGraphicFramePr>
          <p:cNvPr id="35" name="Diagrama 34"/>
          <p:cNvGraphicFramePr/>
          <p:nvPr/>
        </p:nvGraphicFramePr>
        <p:xfrm>
          <a:off x="3745149" y="583659"/>
          <a:ext cx="4688732" cy="439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Seta para a direita 35"/>
          <p:cNvSpPr/>
          <p:nvPr/>
        </p:nvSpPr>
        <p:spPr>
          <a:xfrm rot="21035176">
            <a:off x="2519363" y="2189163"/>
            <a:ext cx="563562" cy="41751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Seta para a direita 36"/>
          <p:cNvSpPr/>
          <p:nvPr/>
        </p:nvSpPr>
        <p:spPr>
          <a:xfrm rot="1503762">
            <a:off x="2205038" y="3819525"/>
            <a:ext cx="563562" cy="4191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9" name="Seta para a direita 38"/>
          <p:cNvSpPr/>
          <p:nvPr/>
        </p:nvSpPr>
        <p:spPr>
          <a:xfrm rot="696189">
            <a:off x="2454275" y="3067050"/>
            <a:ext cx="565150" cy="4191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" name="Seta para a direita 39"/>
          <p:cNvSpPr/>
          <p:nvPr/>
        </p:nvSpPr>
        <p:spPr>
          <a:xfrm rot="20248375">
            <a:off x="2189163" y="1411288"/>
            <a:ext cx="563562" cy="41751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63" y="576263"/>
            <a:ext cx="737552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CaixaDeTexto 88"/>
          <p:cNvSpPr txBox="1">
            <a:spLocks noChangeArrowheads="1"/>
          </p:cNvSpPr>
          <p:nvPr/>
        </p:nvSpPr>
        <p:spPr bwMode="auto">
          <a:xfrm>
            <a:off x="-80963" y="0"/>
            <a:ext cx="76581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Matriz de Riscos e Controles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41214" y="102311"/>
          <a:ext cx="7551793" cy="520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47" name="CaixaDeTexto 88"/>
          <p:cNvSpPr txBox="1">
            <a:spLocks noChangeArrowheads="1"/>
          </p:cNvSpPr>
          <p:nvPr/>
        </p:nvSpPr>
        <p:spPr bwMode="auto">
          <a:xfrm>
            <a:off x="-525463" y="0"/>
            <a:ext cx="4757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algn="ctr" defTabSz="677863" eaLnBrk="1" hangingPunct="1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Classificação dos Riscos </a:t>
            </a:r>
            <a:endParaRPr lang="pt-BR" sz="2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154547" y="756233"/>
            <a:ext cx="1897989" cy="1627044"/>
            <a:chOff x="1455230" y="1470337"/>
            <a:chExt cx="1714257" cy="1471491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" name="Grupo 5"/>
            <p:cNvGrpSpPr/>
            <p:nvPr/>
          </p:nvGrpSpPr>
          <p:grpSpPr>
            <a:xfrm>
              <a:off x="1455230" y="1470337"/>
              <a:ext cx="1714257" cy="1471491"/>
              <a:chOff x="1455230" y="1470337"/>
              <a:chExt cx="1714257" cy="1471491"/>
            </a:xfrm>
          </p:grpSpPr>
          <p:sp>
            <p:nvSpPr>
              <p:cNvPr id="7" name="Hexágono 6"/>
              <p:cNvSpPr/>
              <p:nvPr/>
            </p:nvSpPr>
            <p:spPr>
              <a:xfrm>
                <a:off x="1455230" y="1470337"/>
                <a:ext cx="1714257" cy="1471491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Hexágono 4"/>
              <p:cNvSpPr/>
              <p:nvPr/>
            </p:nvSpPr>
            <p:spPr>
              <a:xfrm>
                <a:off x="1720709" y="1698220"/>
                <a:ext cx="1183299" cy="101572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22860" rIns="0" bIns="2286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800" b="1" dirty="0"/>
                  <a:t>Risco Estratégico</a:t>
                </a:r>
              </a:p>
            </p:txBody>
          </p:sp>
        </p:grpSp>
      </p:grpSp>
      <p:sp>
        <p:nvSpPr>
          <p:cNvPr id="11" name="Retângulo 10"/>
          <p:cNvSpPr/>
          <p:nvPr/>
        </p:nvSpPr>
        <p:spPr>
          <a:xfrm>
            <a:off x="2120900" y="1111250"/>
            <a:ext cx="6264275" cy="1673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latin typeface="Carlito" pitchFamily="34" charset="0"/>
                <a:cs typeface="Carlito" pitchFamily="34" charset="0"/>
              </a:rPr>
              <a:t>Eventos que possam impedir ou dificultar a execução do Plano Estratégico do Exército (</a:t>
            </a:r>
            <a:r>
              <a:rPr lang="pt-BR" sz="2400" b="1" dirty="0" err="1">
                <a:latin typeface="Carlito" pitchFamily="34" charset="0"/>
                <a:cs typeface="Carlito" pitchFamily="34" charset="0"/>
              </a:rPr>
              <a:t>PEEx</a:t>
            </a:r>
            <a:r>
              <a:rPr lang="pt-BR" sz="2400" b="1" dirty="0">
                <a:latin typeface="Carlito" pitchFamily="34" charset="0"/>
                <a:cs typeface="Carlito" pitchFamily="34" charset="0"/>
              </a:rPr>
              <a:t>) na consecução dos Objetivos Estratégicos do Exército (OEE). </a:t>
            </a:r>
          </a:p>
        </p:txBody>
      </p:sp>
      <p:sp>
        <p:nvSpPr>
          <p:cNvPr id="59396" name="CaixaDeTexto 88"/>
          <p:cNvSpPr txBox="1">
            <a:spLocks noChangeArrowheads="1"/>
          </p:cNvSpPr>
          <p:nvPr/>
        </p:nvSpPr>
        <p:spPr bwMode="auto">
          <a:xfrm>
            <a:off x="-525463" y="0"/>
            <a:ext cx="4757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algn="ctr" defTabSz="677863" eaLnBrk="1" hangingPunct="1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Classificação dos Riscos </a:t>
            </a:r>
            <a:endParaRPr lang="pt-BR" sz="2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508" name="Picture 4" descr="Resultado de imagem para imagens dos projetos estratégicos do exército brasilei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50" y="3186113"/>
            <a:ext cx="2921000" cy="176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9510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2984500"/>
            <a:ext cx="2533650" cy="1827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9512" name="Picture 8" descr="Resultado de imagem para imagens dos projetos estratégicos do exército brasilei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25" y="2994025"/>
            <a:ext cx="2652713" cy="1763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033588" y="846138"/>
            <a:ext cx="6264275" cy="13906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Eventos que possam impedir ou dificultar a realização de atividades eminentemente militares pela Força Terrestre (F Ter).</a:t>
            </a:r>
            <a:endParaRPr lang="pt-BR" sz="2400" b="1" dirty="0">
              <a:latin typeface="Carlito" pitchFamily="34" charset="0"/>
              <a:cs typeface="Carlito" pitchFamily="34" charset="0"/>
            </a:endParaRPr>
          </a:p>
        </p:txBody>
      </p:sp>
      <p:grpSp>
        <p:nvGrpSpPr>
          <p:cNvPr id="2" name="Diagram group"/>
          <p:cNvGrpSpPr/>
          <p:nvPr/>
        </p:nvGrpSpPr>
        <p:grpSpPr>
          <a:xfrm>
            <a:off x="222641" y="717324"/>
            <a:ext cx="1714257" cy="1471491"/>
            <a:chOff x="2908950" y="2263217"/>
            <a:chExt cx="1714257" cy="1471491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" name="Grupo 9"/>
            <p:cNvGrpSpPr/>
            <p:nvPr/>
          </p:nvGrpSpPr>
          <p:grpSpPr>
            <a:xfrm>
              <a:off x="2908950" y="2263217"/>
              <a:ext cx="1714257" cy="1471491"/>
              <a:chOff x="2908950" y="2263217"/>
              <a:chExt cx="1714257" cy="1471491"/>
            </a:xfrm>
          </p:grpSpPr>
          <p:sp>
            <p:nvSpPr>
              <p:cNvPr id="12" name="Hexágono 11"/>
              <p:cNvSpPr/>
              <p:nvPr/>
            </p:nvSpPr>
            <p:spPr>
              <a:xfrm>
                <a:off x="2908950" y="2263217"/>
                <a:ext cx="1714257" cy="1471491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Hexágono 4"/>
              <p:cNvSpPr/>
              <p:nvPr/>
            </p:nvSpPr>
            <p:spPr>
              <a:xfrm>
                <a:off x="3174429" y="2491100"/>
                <a:ext cx="1183299" cy="101572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22860" rIns="0" bIns="2286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800" b="1" dirty="0"/>
                  <a:t>Risco Operativo</a:t>
                </a:r>
              </a:p>
            </p:txBody>
          </p:sp>
        </p:grpSp>
      </p:grpSp>
      <p:sp>
        <p:nvSpPr>
          <p:cNvPr id="60420" name="CaixaDeTexto 88"/>
          <p:cNvSpPr txBox="1">
            <a:spLocks noChangeArrowheads="1"/>
          </p:cNvSpPr>
          <p:nvPr/>
        </p:nvSpPr>
        <p:spPr bwMode="auto">
          <a:xfrm>
            <a:off x="-525463" y="0"/>
            <a:ext cx="4757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algn="ctr" defTabSz="677863" eaLnBrk="1" hangingPunct="1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Classificação dos Riscos </a:t>
            </a:r>
            <a:endParaRPr lang="pt-BR" sz="2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a 14"/>
          <p:cNvGraphicFramePr/>
          <p:nvPr/>
        </p:nvGraphicFramePr>
        <p:xfrm>
          <a:off x="2692976" y="2411604"/>
          <a:ext cx="3848501" cy="253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8482" name="Picture 2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488" y="2933700"/>
            <a:ext cx="2363787" cy="157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3538" y="2662238"/>
            <a:ext cx="2270125" cy="198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217613"/>
            <a:ext cx="9144000" cy="1198562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678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4825" y="2416175"/>
            <a:ext cx="8535988" cy="2224088"/>
          </a:xfrm>
          <a:prstGeom prst="rect">
            <a:avLst/>
          </a:prstGeom>
          <a:noFill/>
        </p:spPr>
        <p:txBody>
          <a:bodyPr lIns="68577" tIns="34289" rIns="68577" bIns="34289">
            <a:spAutoFit/>
          </a:bodyPr>
          <a:lstStyle/>
          <a:p>
            <a:pPr algn="ctr" defTabSz="678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algn="ctr" defTabSz="678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A Governança e a Gestão de Riscos sob a ótica do Exército Brasileiro</a:t>
            </a:r>
          </a:p>
          <a:p>
            <a:pPr algn="ctr" defTabSz="678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21 NOV 19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0" y="1173163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3" name="Picture 2" descr="http://intranet.eme.eb.mil.br/emenet/sites/chefia/images/E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0" y="561975"/>
            <a:ext cx="18399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65350" y="922338"/>
            <a:ext cx="6264275" cy="10064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latin typeface="Carlito" pitchFamily="34" charset="0"/>
                <a:cs typeface="Carlito" pitchFamily="34" charset="0"/>
              </a:rPr>
              <a:t>Eventos que podem comprometer os objetivos e as atividades administrativas das OM.</a:t>
            </a:r>
          </a:p>
        </p:txBody>
      </p:sp>
      <p:sp>
        <p:nvSpPr>
          <p:cNvPr id="61443" name="CaixaDeTexto 88"/>
          <p:cNvSpPr txBox="1">
            <a:spLocks noChangeArrowheads="1"/>
          </p:cNvSpPr>
          <p:nvPr/>
        </p:nvSpPr>
        <p:spPr bwMode="auto">
          <a:xfrm>
            <a:off x="-525463" y="0"/>
            <a:ext cx="4757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algn="ctr" defTabSz="677863" eaLnBrk="1" hangingPunct="1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Classificação dos Riscos </a:t>
            </a:r>
            <a:endParaRPr lang="pt-BR" sz="2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Diagram group"/>
          <p:cNvGrpSpPr/>
          <p:nvPr/>
        </p:nvGrpSpPr>
        <p:grpSpPr>
          <a:xfrm>
            <a:off x="197948" y="559864"/>
            <a:ext cx="1714257" cy="1471491"/>
            <a:chOff x="1455230" y="3074364"/>
            <a:chExt cx="1714257" cy="1471491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" name="Grupo 11"/>
            <p:cNvGrpSpPr/>
            <p:nvPr/>
          </p:nvGrpSpPr>
          <p:grpSpPr>
            <a:xfrm>
              <a:off x="1455230" y="3074364"/>
              <a:ext cx="1714257" cy="1471491"/>
              <a:chOff x="1455230" y="3074364"/>
              <a:chExt cx="1714257" cy="1471491"/>
            </a:xfrm>
          </p:grpSpPr>
          <p:sp>
            <p:nvSpPr>
              <p:cNvPr id="13" name="Hexágono 12"/>
              <p:cNvSpPr/>
              <p:nvPr/>
            </p:nvSpPr>
            <p:spPr>
              <a:xfrm>
                <a:off x="1455230" y="3074364"/>
                <a:ext cx="1714257" cy="1471491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" name="Hexágono 4"/>
              <p:cNvSpPr/>
              <p:nvPr/>
            </p:nvSpPr>
            <p:spPr>
              <a:xfrm>
                <a:off x="1720709" y="3302247"/>
                <a:ext cx="1183299" cy="101572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22860" rIns="0" bIns="2286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800" b="1" dirty="0"/>
                  <a:t>Gestão Interna</a:t>
                </a:r>
              </a:p>
            </p:txBody>
          </p:sp>
        </p:grpSp>
      </p:grpSp>
      <p:graphicFrame>
        <p:nvGraphicFramePr>
          <p:cNvPr id="15" name="Diagrama 14"/>
          <p:cNvGraphicFramePr/>
          <p:nvPr/>
        </p:nvGraphicFramePr>
        <p:xfrm>
          <a:off x="2461847" y="2150347"/>
          <a:ext cx="4340888" cy="281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6436" name="Picture 4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875" y="2782888"/>
            <a:ext cx="1930400" cy="145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6438" name="Picture 6" descr="Resultado de imagem para Imagens de Tecnologia da Informação no Exérci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1988" y="2773363"/>
            <a:ext cx="1957387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893888" y="693738"/>
            <a:ext cx="6537325" cy="16573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latin typeface="Carlito" pitchFamily="34" charset="0"/>
                <a:cs typeface="Carlito" pitchFamily="34" charset="0"/>
              </a:rPr>
              <a:t>Riscos que configurem ações ou omissões intencionais que possam favorecer a ocorrência de fraudes ou atos de corrupção, podendo ser causa, evento ou </a:t>
            </a:r>
            <a:r>
              <a:rPr lang="pt-BR" sz="2400" b="1" dirty="0" err="1">
                <a:latin typeface="Carlito" pitchFamily="34" charset="0"/>
                <a:cs typeface="Carlito" pitchFamily="34" charset="0"/>
              </a:rPr>
              <a:t>consequência</a:t>
            </a:r>
            <a:r>
              <a:rPr lang="pt-BR" sz="2400" b="1" dirty="0">
                <a:latin typeface="Carlito" pitchFamily="34" charset="0"/>
                <a:cs typeface="Carlito" pitchFamily="34" charset="0"/>
              </a:rPr>
              <a:t> de outros riscos. </a:t>
            </a:r>
          </a:p>
        </p:txBody>
      </p:sp>
      <p:sp>
        <p:nvSpPr>
          <p:cNvPr id="62467" name="CaixaDeTexto 88"/>
          <p:cNvSpPr txBox="1">
            <a:spLocks noChangeArrowheads="1"/>
          </p:cNvSpPr>
          <p:nvPr/>
        </p:nvSpPr>
        <p:spPr bwMode="auto">
          <a:xfrm>
            <a:off x="-525463" y="0"/>
            <a:ext cx="4757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algn="ctr" defTabSz="677863" eaLnBrk="1" hangingPunct="1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Classificação dos Riscos </a:t>
            </a:r>
            <a:endParaRPr lang="pt-BR" sz="2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Diagram group"/>
          <p:cNvGrpSpPr/>
          <p:nvPr/>
        </p:nvGrpSpPr>
        <p:grpSpPr>
          <a:xfrm>
            <a:off x="0" y="620153"/>
            <a:ext cx="1858945" cy="1650774"/>
            <a:chOff x="4370222" y="1468005"/>
            <a:chExt cx="1714257" cy="1471491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" name="Grupo 11"/>
            <p:cNvGrpSpPr/>
            <p:nvPr/>
          </p:nvGrpSpPr>
          <p:grpSpPr>
            <a:xfrm>
              <a:off x="4370222" y="1468005"/>
              <a:ext cx="1714257" cy="1471491"/>
              <a:chOff x="4370222" y="1468005"/>
              <a:chExt cx="1714257" cy="1471491"/>
            </a:xfrm>
          </p:grpSpPr>
          <p:sp>
            <p:nvSpPr>
              <p:cNvPr id="13" name="Hexágono 12"/>
              <p:cNvSpPr/>
              <p:nvPr/>
            </p:nvSpPr>
            <p:spPr>
              <a:xfrm>
                <a:off x="4370222" y="1468005"/>
                <a:ext cx="1714257" cy="1471491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" name="Hexágono 4"/>
              <p:cNvSpPr/>
              <p:nvPr/>
            </p:nvSpPr>
            <p:spPr>
              <a:xfrm>
                <a:off x="4635701" y="1695888"/>
                <a:ext cx="1183299" cy="101572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22860" rIns="0" bIns="2286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800" b="1" dirty="0"/>
                  <a:t>Integridade</a:t>
                </a:r>
              </a:p>
            </p:txBody>
          </p:sp>
        </p:grpSp>
      </p:grp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541588"/>
            <a:ext cx="4651375" cy="1262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963" y="3962400"/>
            <a:ext cx="4673600" cy="104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ntranet.eme.eb.mil.br/emenet/sites/chefia/images/E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9950" y="209550"/>
            <a:ext cx="4333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CaixaDeTexto 88"/>
          <p:cNvSpPr txBox="1">
            <a:spLocks noChangeArrowheads="1"/>
          </p:cNvSpPr>
          <p:nvPr/>
        </p:nvSpPr>
        <p:spPr bwMode="auto">
          <a:xfrm>
            <a:off x="-87313" y="0"/>
            <a:ext cx="76581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Legislação sobre Gestão de Riscos no Exército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700088"/>
            <a:ext cx="3019425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1119188"/>
            <a:ext cx="5214938" cy="3754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em forma de nuvem 4"/>
          <p:cNvSpPr/>
          <p:nvPr/>
        </p:nvSpPr>
        <p:spPr bwMode="auto">
          <a:xfrm>
            <a:off x="774700" y="2116138"/>
            <a:ext cx="2208213" cy="13208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77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Dispõe sobre ...</a:t>
            </a:r>
          </a:p>
        </p:txBody>
      </p:sp>
      <p:grpSp>
        <p:nvGrpSpPr>
          <p:cNvPr id="65539" name="Grupo 2"/>
          <p:cNvGrpSpPr>
            <a:grpSpLocks/>
          </p:cNvGrpSpPr>
          <p:nvPr/>
        </p:nvGrpSpPr>
        <p:grpSpPr bwMode="auto">
          <a:xfrm>
            <a:off x="3278188" y="808038"/>
            <a:ext cx="5670550" cy="3968750"/>
            <a:chOff x="3854195" y="1089591"/>
            <a:chExt cx="5083721" cy="3468148"/>
          </a:xfrm>
        </p:grpSpPr>
        <p:grpSp>
          <p:nvGrpSpPr>
            <p:cNvPr id="65541" name="Grupo 7"/>
            <p:cNvGrpSpPr>
              <a:grpSpLocks/>
            </p:cNvGrpSpPr>
            <p:nvPr/>
          </p:nvGrpSpPr>
          <p:grpSpPr bwMode="auto">
            <a:xfrm>
              <a:off x="6254815" y="3456185"/>
              <a:ext cx="1322466" cy="1101554"/>
              <a:chOff x="5697447" y="606973"/>
              <a:chExt cx="1212933" cy="1012820"/>
            </a:xfrm>
          </p:grpSpPr>
          <p:sp>
            <p:nvSpPr>
              <p:cNvPr id="6" name="Fluxograma: Preparação 5"/>
              <p:cNvSpPr/>
              <p:nvPr/>
            </p:nvSpPr>
            <p:spPr>
              <a:xfrm>
                <a:off x="5709509" y="607037"/>
                <a:ext cx="1200910" cy="1012756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  <a:p>
                <a:pPr algn="ctr"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</p:txBody>
          </p:sp>
          <p:sp>
            <p:nvSpPr>
              <p:cNvPr id="65567" name="CaixaDeTexto 6"/>
              <p:cNvSpPr txBox="1">
                <a:spLocks noChangeArrowheads="1"/>
              </p:cNvSpPr>
              <p:nvPr/>
            </p:nvSpPr>
            <p:spPr bwMode="auto">
              <a:xfrm>
                <a:off x="5697447" y="801490"/>
                <a:ext cx="1201783" cy="667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Componentes da gestão de riscos </a:t>
                </a:r>
              </a:p>
            </p:txBody>
          </p:sp>
        </p:grpSp>
        <p:grpSp>
          <p:nvGrpSpPr>
            <p:cNvPr id="65542" name="Grupo 8"/>
            <p:cNvGrpSpPr>
              <a:grpSpLocks/>
            </p:cNvGrpSpPr>
            <p:nvPr/>
          </p:nvGrpSpPr>
          <p:grpSpPr bwMode="auto">
            <a:xfrm>
              <a:off x="3911353" y="3429202"/>
              <a:ext cx="1317232" cy="1101554"/>
              <a:chOff x="5708649" y="607412"/>
              <a:chExt cx="1208133" cy="1012820"/>
            </a:xfrm>
          </p:grpSpPr>
          <p:sp>
            <p:nvSpPr>
              <p:cNvPr id="10" name="Fluxograma: Preparação 9"/>
              <p:cNvSpPr/>
              <p:nvPr/>
            </p:nvSpPr>
            <p:spPr>
              <a:xfrm>
                <a:off x="5708439" y="606776"/>
                <a:ext cx="1203521" cy="1014031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  <a:p>
                <a:pPr algn="ctr"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</p:txBody>
          </p:sp>
          <p:sp>
            <p:nvSpPr>
              <p:cNvPr id="65565" name="CaixaDeTexto 10"/>
              <p:cNvSpPr txBox="1">
                <a:spLocks noChangeArrowheads="1"/>
              </p:cNvSpPr>
              <p:nvPr/>
            </p:nvSpPr>
            <p:spPr bwMode="auto">
              <a:xfrm>
                <a:off x="5714999" y="924754"/>
                <a:ext cx="1201783" cy="469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Classificação dos riscos</a:t>
                </a:r>
              </a:p>
            </p:txBody>
          </p:sp>
        </p:grpSp>
        <p:grpSp>
          <p:nvGrpSpPr>
            <p:cNvPr id="65543" name="Grupo 11"/>
            <p:cNvGrpSpPr>
              <a:grpSpLocks/>
            </p:cNvGrpSpPr>
            <p:nvPr/>
          </p:nvGrpSpPr>
          <p:grpSpPr bwMode="auto">
            <a:xfrm>
              <a:off x="5048053" y="1716555"/>
              <a:ext cx="1310309" cy="1099967"/>
              <a:chOff x="5708467" y="608123"/>
              <a:chExt cx="1201783" cy="1011361"/>
            </a:xfrm>
          </p:grpSpPr>
          <p:sp>
            <p:nvSpPr>
              <p:cNvPr id="13" name="Fluxograma: Preparação 12"/>
              <p:cNvSpPr/>
              <p:nvPr/>
            </p:nvSpPr>
            <p:spPr>
              <a:xfrm>
                <a:off x="5708667" y="608194"/>
                <a:ext cx="1202216" cy="1011480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  <a:p>
                <a:pPr algn="ctr"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</p:txBody>
          </p:sp>
          <p:sp>
            <p:nvSpPr>
              <p:cNvPr id="65563" name="CaixaDeTexto 13"/>
              <p:cNvSpPr txBox="1">
                <a:spLocks noChangeArrowheads="1"/>
              </p:cNvSpPr>
              <p:nvPr/>
            </p:nvSpPr>
            <p:spPr bwMode="auto">
              <a:xfrm>
                <a:off x="5708467" y="975105"/>
                <a:ext cx="1201783" cy="469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Níveis de riscos</a:t>
                </a:r>
              </a:p>
            </p:txBody>
          </p:sp>
        </p:grpSp>
        <p:grpSp>
          <p:nvGrpSpPr>
            <p:cNvPr id="65544" name="Grupo 14"/>
            <p:cNvGrpSpPr>
              <a:grpSpLocks/>
            </p:cNvGrpSpPr>
            <p:nvPr/>
          </p:nvGrpSpPr>
          <p:grpSpPr bwMode="auto">
            <a:xfrm>
              <a:off x="5048053" y="2878425"/>
              <a:ext cx="1335300" cy="1101554"/>
              <a:chOff x="5685613" y="607188"/>
              <a:chExt cx="1224705" cy="1012820"/>
            </a:xfrm>
          </p:grpSpPr>
          <p:sp>
            <p:nvSpPr>
              <p:cNvPr id="16" name="Fluxograma: Preparação 15"/>
              <p:cNvSpPr/>
              <p:nvPr/>
            </p:nvSpPr>
            <p:spPr>
              <a:xfrm>
                <a:off x="5709309" y="606584"/>
                <a:ext cx="1200910" cy="1014032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  <a:p>
                <a:pPr algn="ctr"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</p:txBody>
          </p:sp>
          <p:sp>
            <p:nvSpPr>
              <p:cNvPr id="65561" name="CaixaDeTexto 16"/>
              <p:cNvSpPr txBox="1">
                <a:spLocks noChangeArrowheads="1"/>
              </p:cNvSpPr>
              <p:nvPr/>
            </p:nvSpPr>
            <p:spPr bwMode="auto">
              <a:xfrm>
                <a:off x="5685613" y="854151"/>
                <a:ext cx="1201783" cy="469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Tratamento dos riscos</a:t>
                </a:r>
              </a:p>
            </p:txBody>
          </p:sp>
        </p:grpSp>
        <p:grpSp>
          <p:nvGrpSpPr>
            <p:cNvPr id="65545" name="Grupo 17"/>
            <p:cNvGrpSpPr>
              <a:grpSpLocks/>
            </p:cNvGrpSpPr>
            <p:nvPr/>
          </p:nvGrpSpPr>
          <p:grpSpPr bwMode="auto">
            <a:xfrm>
              <a:off x="6288627" y="1089591"/>
              <a:ext cx="1321992" cy="1101554"/>
              <a:chOff x="5697446" y="607420"/>
              <a:chExt cx="1212499" cy="1012820"/>
            </a:xfrm>
          </p:grpSpPr>
          <p:sp>
            <p:nvSpPr>
              <p:cNvPr id="19" name="Fluxograma: Preparação 18"/>
              <p:cNvSpPr/>
              <p:nvPr/>
            </p:nvSpPr>
            <p:spPr>
              <a:xfrm>
                <a:off x="5709824" y="607420"/>
                <a:ext cx="1199605" cy="1012756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  <a:p>
                <a:pPr algn="ctr"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</p:txBody>
          </p:sp>
          <p:sp>
            <p:nvSpPr>
              <p:cNvPr id="65559" name="CaixaDeTexto 19"/>
              <p:cNvSpPr txBox="1">
                <a:spLocks noChangeArrowheads="1"/>
              </p:cNvSpPr>
              <p:nvPr/>
            </p:nvSpPr>
            <p:spPr bwMode="auto">
              <a:xfrm>
                <a:off x="5697446" y="875972"/>
                <a:ext cx="1201783" cy="469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Linhas de Defesa</a:t>
                </a:r>
              </a:p>
            </p:txBody>
          </p:sp>
        </p:grpSp>
        <p:grpSp>
          <p:nvGrpSpPr>
            <p:cNvPr id="65546" name="Grupo 20"/>
            <p:cNvGrpSpPr>
              <a:grpSpLocks/>
            </p:cNvGrpSpPr>
            <p:nvPr/>
          </p:nvGrpSpPr>
          <p:grpSpPr bwMode="auto">
            <a:xfrm>
              <a:off x="6234113" y="2253047"/>
              <a:ext cx="1311416" cy="1101554"/>
              <a:chOff x="5707846" y="606975"/>
              <a:chExt cx="1202798" cy="1012820"/>
            </a:xfrm>
          </p:grpSpPr>
          <p:sp>
            <p:nvSpPr>
              <p:cNvPr id="22" name="Fluxograma: Preparação 21"/>
              <p:cNvSpPr/>
              <p:nvPr/>
            </p:nvSpPr>
            <p:spPr>
              <a:xfrm>
                <a:off x="5707567" y="607393"/>
                <a:ext cx="1203520" cy="1012756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  <a:p>
                <a:pPr algn="ctr"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</p:txBody>
          </p:sp>
          <p:sp>
            <p:nvSpPr>
              <p:cNvPr id="65557" name="CaixaDeTexto 22"/>
              <p:cNvSpPr txBox="1">
                <a:spLocks noChangeArrowheads="1"/>
              </p:cNvSpPr>
              <p:nvPr/>
            </p:nvSpPr>
            <p:spPr bwMode="auto">
              <a:xfrm>
                <a:off x="5708467" y="802028"/>
                <a:ext cx="1201783" cy="667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Controles Internos da Gestão</a:t>
                </a:r>
              </a:p>
            </p:txBody>
          </p:sp>
        </p:grpSp>
        <p:grpSp>
          <p:nvGrpSpPr>
            <p:cNvPr id="65547" name="Grupo 23"/>
            <p:cNvGrpSpPr>
              <a:grpSpLocks/>
            </p:cNvGrpSpPr>
            <p:nvPr/>
          </p:nvGrpSpPr>
          <p:grpSpPr bwMode="auto">
            <a:xfrm>
              <a:off x="3854195" y="2259395"/>
              <a:ext cx="1310309" cy="1101554"/>
              <a:chOff x="5708468" y="607415"/>
              <a:chExt cx="1201783" cy="1012820"/>
            </a:xfrm>
          </p:grpSpPr>
          <p:sp>
            <p:nvSpPr>
              <p:cNvPr id="25" name="Fluxograma: Preparação 24"/>
              <p:cNvSpPr/>
              <p:nvPr/>
            </p:nvSpPr>
            <p:spPr>
              <a:xfrm>
                <a:off x="5708468" y="607098"/>
                <a:ext cx="1202215" cy="1012756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  <a:p>
                <a:pPr algn="ctr"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</p:txBody>
          </p:sp>
          <p:sp>
            <p:nvSpPr>
              <p:cNvPr id="65555" name="CaixaDeTexto 25"/>
              <p:cNvSpPr txBox="1">
                <a:spLocks noChangeArrowheads="1"/>
              </p:cNvSpPr>
              <p:nvPr/>
            </p:nvSpPr>
            <p:spPr bwMode="auto">
              <a:xfrm>
                <a:off x="5708468" y="862805"/>
                <a:ext cx="1201783" cy="469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Gestão de processos</a:t>
                </a:r>
              </a:p>
            </p:txBody>
          </p:sp>
        </p:grpSp>
        <p:grpSp>
          <p:nvGrpSpPr>
            <p:cNvPr id="65548" name="Grupo 26"/>
            <p:cNvGrpSpPr>
              <a:grpSpLocks/>
            </p:cNvGrpSpPr>
            <p:nvPr/>
          </p:nvGrpSpPr>
          <p:grpSpPr bwMode="auto">
            <a:xfrm>
              <a:off x="3862927" y="1089591"/>
              <a:ext cx="1459858" cy="1101554"/>
              <a:chOff x="5639886" y="607420"/>
              <a:chExt cx="1338946" cy="1012820"/>
            </a:xfrm>
          </p:grpSpPr>
          <p:sp>
            <p:nvSpPr>
              <p:cNvPr id="28" name="Fluxograma: Preparação 27"/>
              <p:cNvSpPr/>
              <p:nvPr/>
            </p:nvSpPr>
            <p:spPr>
              <a:xfrm>
                <a:off x="5707587" y="607420"/>
                <a:ext cx="1203521" cy="1012756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  <a:p>
                <a:pPr algn="ctr"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</p:txBody>
          </p:sp>
          <p:sp>
            <p:nvSpPr>
              <p:cNvPr id="65553" name="CaixaDeTexto 28"/>
              <p:cNvSpPr txBox="1">
                <a:spLocks noChangeArrowheads="1"/>
              </p:cNvSpPr>
              <p:nvPr/>
            </p:nvSpPr>
            <p:spPr bwMode="auto">
              <a:xfrm>
                <a:off x="5639886" y="875566"/>
                <a:ext cx="1338946" cy="469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Considerações Iniciais</a:t>
                </a:r>
              </a:p>
            </p:txBody>
          </p:sp>
        </p:grpSp>
        <p:grpSp>
          <p:nvGrpSpPr>
            <p:cNvPr id="65549" name="Grupo 32"/>
            <p:cNvGrpSpPr>
              <a:grpSpLocks/>
            </p:cNvGrpSpPr>
            <p:nvPr/>
          </p:nvGrpSpPr>
          <p:grpSpPr bwMode="auto">
            <a:xfrm>
              <a:off x="7618562" y="2253047"/>
              <a:ext cx="1319354" cy="1101554"/>
              <a:chOff x="5708473" y="606975"/>
              <a:chExt cx="1210079" cy="1012820"/>
            </a:xfrm>
          </p:grpSpPr>
          <p:sp>
            <p:nvSpPr>
              <p:cNvPr id="34" name="Fluxograma: Preparação 33"/>
              <p:cNvSpPr/>
              <p:nvPr/>
            </p:nvSpPr>
            <p:spPr>
              <a:xfrm>
                <a:off x="5708504" y="607393"/>
                <a:ext cx="1200910" cy="1012756"/>
              </a:xfrm>
              <a:prstGeom prst="flowChartPreparati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  <a:p>
                <a:pPr algn="ctr">
                  <a:defRPr/>
                </a:pPr>
                <a:endParaRPr lang="pt-BR" sz="1600" b="1" dirty="0">
                  <a:latin typeface="Carlito" pitchFamily="34" charset="0"/>
                  <a:cs typeface="Carlito" pitchFamily="34" charset="0"/>
                </a:endParaRPr>
              </a:p>
            </p:txBody>
          </p:sp>
          <p:sp>
            <p:nvSpPr>
              <p:cNvPr id="65551" name="CaixaDeTexto 34"/>
              <p:cNvSpPr txBox="1">
                <a:spLocks noChangeArrowheads="1"/>
              </p:cNvSpPr>
              <p:nvPr/>
            </p:nvSpPr>
            <p:spPr bwMode="auto">
              <a:xfrm>
                <a:off x="5716769" y="939409"/>
                <a:ext cx="1201783" cy="272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bg1"/>
                    </a:solidFill>
                    <a:latin typeface="Carlito" pitchFamily="34" charset="0"/>
                    <a:cs typeface="Carlito" pitchFamily="34" charset="0"/>
                  </a:rPr>
                  <a:t>Conclusão</a:t>
                </a:r>
              </a:p>
            </p:txBody>
          </p:sp>
        </p:grpSp>
      </p:grpSp>
      <p:sp>
        <p:nvSpPr>
          <p:cNvPr id="65540" name="CaixaDeTexto 88"/>
          <p:cNvSpPr txBox="1">
            <a:spLocks noChangeArrowheads="1"/>
          </p:cNvSpPr>
          <p:nvPr/>
        </p:nvSpPr>
        <p:spPr bwMode="auto">
          <a:xfrm>
            <a:off x="-80963" y="0"/>
            <a:ext cx="76581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Portaria Nº 292– EME, de 2 Out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1479550" y="128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0738"/>
            <a:ext cx="7526338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CaixaDeTexto 32"/>
          <p:cNvSpPr txBox="1">
            <a:spLocks noChangeArrowheads="1"/>
          </p:cNvSpPr>
          <p:nvPr/>
        </p:nvSpPr>
        <p:spPr bwMode="auto">
          <a:xfrm>
            <a:off x="187325" y="0"/>
            <a:ext cx="6711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Lógica de tratamento</a:t>
            </a:r>
            <a:endParaRPr lang="pt-BR" sz="2400"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685800"/>
            <a:ext cx="5614988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7587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050" y="2198688"/>
            <a:ext cx="26558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CaixaDeTexto 32"/>
          <p:cNvSpPr txBox="1">
            <a:spLocks noChangeArrowheads="1"/>
          </p:cNvSpPr>
          <p:nvPr/>
        </p:nvSpPr>
        <p:spPr bwMode="auto">
          <a:xfrm>
            <a:off x="187325" y="0"/>
            <a:ext cx="6711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Nível de Risco, Criticidade ou Magnitude</a:t>
            </a:r>
            <a:endParaRPr lang="pt-BR" sz="2400"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ixaDeTexto 32"/>
          <p:cNvSpPr txBox="1">
            <a:spLocks noChangeArrowheads="1"/>
          </p:cNvSpPr>
          <p:nvPr/>
        </p:nvSpPr>
        <p:spPr bwMode="auto">
          <a:xfrm>
            <a:off x="220663" y="0"/>
            <a:ext cx="6711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Lógica de tratamento</a:t>
            </a:r>
            <a:endParaRPr lang="pt-BR" sz="2400">
              <a:latin typeface="Carlito" pitchFamily="34" charset="0"/>
              <a:cs typeface="Carlito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714625" y="1958975"/>
          <a:ext cx="6245225" cy="23987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66974"/>
                <a:gridCol w="4378251"/>
              </a:tblGrid>
              <a:tr h="57929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Aceitar</a:t>
                      </a:r>
                      <a:endParaRPr lang="pt-BR" sz="1600" b="1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u="none" strike="noStrike" cap="none" dirty="0" smtClean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  <a:sym typeface="Arial"/>
                        </a:rPr>
                        <a:t>Não adoção de medidas para reduzir a probabilidade ou impacto do risco</a:t>
                      </a:r>
                      <a:endParaRPr lang="pt-BR" sz="1600" b="1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T="45733" marB="45733" anchor="ctr"/>
                </a:tc>
              </a:tr>
              <a:tr h="82320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Compartilhar</a:t>
                      </a:r>
                      <a:endParaRPr lang="pt-BR" sz="1600" b="1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none" strike="noStrike" cap="none" dirty="0" smtClean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  <a:sym typeface="Arial"/>
                        </a:rPr>
                        <a:t>Redução da probabilidade ou do impacto do risco pela transferência ou compartilhamento de uma porção do risco</a:t>
                      </a:r>
                      <a:endParaRPr lang="pt-BR" sz="1600" b="1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T="45733" marB="45733" anchor="ctr"/>
                </a:tc>
              </a:tr>
              <a:tr h="41693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Evitar </a:t>
                      </a:r>
                      <a:endParaRPr lang="pt-BR" sz="1600" b="1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none" strike="noStrike" cap="none" dirty="0" smtClean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  <a:sym typeface="Arial"/>
                        </a:rPr>
                        <a:t>Não execução das atividades que geram riscos</a:t>
                      </a:r>
                      <a:endParaRPr lang="pt-BR" sz="1600" b="1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T="45733" marB="45733" anchor="ctr"/>
                </a:tc>
              </a:tr>
              <a:tr h="579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Mitigar</a:t>
                      </a:r>
                      <a:endParaRPr lang="pt-BR" sz="1600" b="1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none" strike="noStrike" cap="none" dirty="0" smtClean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  <a:sym typeface="Arial"/>
                        </a:rPr>
                        <a:t>Adoção de medidas visando a reduzir a probabilidade, o impacto dos riscos ou ambos</a:t>
                      </a:r>
                      <a:endParaRPr lang="pt-BR" sz="1600" b="1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T="45733" marB="45733" anchor="ctr"/>
                </a:tc>
              </a:tr>
            </a:tbl>
          </a:graphicData>
        </a:graphic>
      </p:graphicFrame>
      <p:grpSp>
        <p:nvGrpSpPr>
          <p:cNvPr id="68623" name="Grupo 9"/>
          <p:cNvGrpSpPr>
            <a:grpSpLocks/>
          </p:cNvGrpSpPr>
          <p:nvPr/>
        </p:nvGrpSpPr>
        <p:grpSpPr bwMode="auto">
          <a:xfrm>
            <a:off x="144463" y="595313"/>
            <a:ext cx="2128837" cy="1584325"/>
            <a:chOff x="285500" y="671413"/>
            <a:chExt cx="2449057" cy="1809617"/>
          </a:xfrm>
        </p:grpSpPr>
        <p:sp>
          <p:nvSpPr>
            <p:cNvPr id="6" name="Explosão 1 5"/>
            <p:cNvSpPr/>
            <p:nvPr/>
          </p:nvSpPr>
          <p:spPr>
            <a:xfrm rot="19853478">
              <a:off x="285500" y="671413"/>
              <a:ext cx="2449057" cy="1809617"/>
            </a:xfrm>
            <a:prstGeom prst="irregularSeal1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8628" name="CaixaDeTexto 8"/>
            <p:cNvSpPr txBox="1">
              <a:spLocks noChangeArrowheads="1"/>
            </p:cNvSpPr>
            <p:nvPr/>
          </p:nvSpPr>
          <p:spPr bwMode="auto">
            <a:xfrm rot="-2000046">
              <a:off x="560460" y="1283833"/>
              <a:ext cx="189913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b="1">
                  <a:latin typeface="Carlito" pitchFamily="34" charset="0"/>
                  <a:cs typeface="Carlito" pitchFamily="34" charset="0"/>
                </a:rPr>
                <a:t>Diante de uma </a:t>
              </a:r>
            </a:p>
            <a:p>
              <a:pPr algn="ctr"/>
              <a:r>
                <a:rPr lang="pt-BR" sz="1600" b="1">
                  <a:latin typeface="Carlito" pitchFamily="34" charset="0"/>
                  <a:cs typeface="Carlito" pitchFamily="34" charset="0"/>
                </a:rPr>
                <a:t>ameaça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1984443" y="1527242"/>
            <a:ext cx="577915" cy="31006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A C E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aixaDeTexto 32"/>
          <p:cNvSpPr txBox="1">
            <a:spLocks noChangeArrowheads="1"/>
          </p:cNvSpPr>
          <p:nvPr/>
        </p:nvSpPr>
        <p:spPr bwMode="auto">
          <a:xfrm>
            <a:off x="187325" y="0"/>
            <a:ext cx="6711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Como descrever um risco</a:t>
            </a:r>
            <a:endParaRPr lang="pt-BR" sz="240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275" y="1019175"/>
            <a:ext cx="2603500" cy="1995488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749300" y="3228975"/>
            <a:ext cx="7851775" cy="1570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altLang="zh-CN" sz="2400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Devido à &lt;</a:t>
            </a:r>
            <a:r>
              <a:rPr lang="pt-BR" altLang="zh-CN" sz="2400" b="1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CAUSA (FATOR DE RISCO)</a:t>
            </a:r>
            <a:r>
              <a:rPr lang="pt-BR" altLang="zh-CN" sz="2400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&gt;, poderá acontecer &lt;</a:t>
            </a:r>
            <a:r>
              <a:rPr lang="pt-BR" altLang="zh-CN" sz="2400" b="1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DESCRIÇÃO DO EVENTO </a:t>
            </a:r>
            <a:r>
              <a:rPr lang="pt-BR" altLang="zh-CN" sz="2400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&gt;, o que poderá levar a &lt;</a:t>
            </a:r>
            <a:r>
              <a:rPr lang="pt-BR" altLang="zh-CN" sz="2400" b="1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DESCRIÇÃO DO IMPACTO/EFEITO/CONSEQUÊNCIAS</a:t>
            </a:r>
            <a:r>
              <a:rPr lang="pt-BR" altLang="zh-CN" sz="2400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&gt; impactando no/na &lt;</a:t>
            </a:r>
            <a:r>
              <a:rPr lang="pt-BR" altLang="zh-CN" sz="2400" b="1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OBJETIVO DE PROCESSO </a:t>
            </a:r>
            <a:r>
              <a:rPr lang="pt-BR" altLang="zh-CN" sz="2400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&gt;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aixaDeTexto 32"/>
          <p:cNvSpPr txBox="1">
            <a:spLocks noChangeArrowheads="1"/>
          </p:cNvSpPr>
          <p:nvPr/>
        </p:nvSpPr>
        <p:spPr bwMode="auto">
          <a:xfrm>
            <a:off x="220663" y="0"/>
            <a:ext cx="7716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Documentos decorrentes do processo de gestão de riscos</a:t>
            </a:r>
            <a:endParaRPr lang="pt-BR" sz="240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70659" name="Image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800" y="584200"/>
            <a:ext cx="3632200" cy="4464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aixaDeTexto 32"/>
          <p:cNvSpPr txBox="1">
            <a:spLocks noChangeArrowheads="1"/>
          </p:cNvSpPr>
          <p:nvPr/>
        </p:nvSpPr>
        <p:spPr bwMode="auto">
          <a:xfrm>
            <a:off x="220663" y="0"/>
            <a:ext cx="7716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Documentos decorrentes do processo de gestão de riscos</a:t>
            </a:r>
            <a:endParaRPr lang="pt-BR" sz="240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7168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615950"/>
            <a:ext cx="3384550" cy="445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23"/>
          <p:cNvSpPr txBox="1">
            <a:spLocks noChangeArrowheads="1"/>
          </p:cNvSpPr>
          <p:nvPr/>
        </p:nvSpPr>
        <p:spPr bwMode="auto">
          <a:xfrm>
            <a:off x="287338" y="1285875"/>
            <a:ext cx="8486775" cy="30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>
            <a:spAutoFit/>
          </a:bodyPr>
          <a:lstStyle/>
          <a:p>
            <a:pPr marL="360000" indent="135677" algn="just" defTabSz="67776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altLang="pt-BR" sz="2400" b="1" dirty="0">
                <a:solidFill>
                  <a:srgbClr val="002060"/>
                </a:solidFill>
              </a:rPr>
              <a:t> </a:t>
            </a:r>
            <a:r>
              <a:rPr lang="pt-BR" altLang="pt-B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Introdução;</a:t>
            </a:r>
          </a:p>
          <a:p>
            <a:pPr marL="360000" indent="135677" algn="just" defTabSz="67776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altLang="pt-B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 O porquê da gestão e da mensuração dos riscos;</a:t>
            </a:r>
          </a:p>
          <a:p>
            <a:pPr marL="360000" indent="135677" algn="just" defTabSz="67776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altLang="pt-B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 Benefícios da Gestão de Riscos;</a:t>
            </a:r>
          </a:p>
          <a:p>
            <a:pPr marL="360000" indent="135677" algn="just" defTabSz="67776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altLang="pt-B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 Base Normativa Interna;</a:t>
            </a:r>
          </a:p>
          <a:p>
            <a:pPr marL="360000" indent="135677" algn="just" defTabSz="67776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altLang="pt-B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 Fluxo de documentos da Gestão de Riscos;</a:t>
            </a:r>
          </a:p>
          <a:p>
            <a:pPr marL="360000" indent="135677" algn="just" defTabSz="67776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altLang="pt-B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Governança no Exército Brasileiro; </a:t>
            </a:r>
          </a:p>
          <a:p>
            <a:pPr marL="360000" indent="135677" algn="just" defTabSz="67776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altLang="pt-B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 Sistema de Gestão de Riscos; e </a:t>
            </a:r>
          </a:p>
          <a:p>
            <a:pPr marL="360000" indent="135677" algn="just" defTabSz="67776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pt-BR" altLang="pt-B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Conclusão</a:t>
            </a:r>
          </a:p>
        </p:txBody>
      </p:sp>
      <p:sp>
        <p:nvSpPr>
          <p:cNvPr id="38915" name="CaixaDeTexto 88"/>
          <p:cNvSpPr txBox="1">
            <a:spLocks noChangeArrowheads="1"/>
          </p:cNvSpPr>
          <p:nvPr/>
        </p:nvSpPr>
        <p:spPr bwMode="auto">
          <a:xfrm>
            <a:off x="-87313" y="-19050"/>
            <a:ext cx="35306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 eaLnBrk="1" hangingPunct="1"/>
            <a:r>
              <a:rPr lang="pt-BR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Roteiro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3825" y="863600"/>
          <a:ext cx="8877300" cy="3961019"/>
        </p:xfrm>
        <a:graphic>
          <a:graphicData uri="http://schemas.openxmlformats.org/drawingml/2006/table">
            <a:tbl>
              <a:tblPr/>
              <a:tblGrid>
                <a:gridCol w="974725"/>
                <a:gridCol w="1797050"/>
                <a:gridCol w="1163638"/>
                <a:gridCol w="1141412"/>
                <a:gridCol w="1006475"/>
                <a:gridCol w="955675"/>
                <a:gridCol w="952500"/>
                <a:gridCol w="885825"/>
              </a:tblGrid>
              <a:tr h="314259">
                <a:tc gridSpan="8">
                  <a:txBody>
                    <a:bodyPr/>
                    <a:lstStyle>
                      <a:lvl1pPr marL="2924175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924175" marR="0" lvl="0" indent="-2924175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PORTFÓLIO DE RISCOS PRIORITÁRIOS</a:t>
                      </a: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5090">
                <a:tc rowSpan="2">
                  <a:txBody>
                    <a:bodyPr/>
                    <a:lstStyle>
                      <a:lvl1pPr marL="80963" indent="42863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80963" marR="0" lvl="0" indent="42863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Código do Risco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rowSpan="2">
                  <a:txBody>
                    <a:bodyPr/>
                    <a:lstStyle>
                      <a:lvl1pPr indent="450850" defTabSz="1524000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defTabSz="1524000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defTabSz="1524000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defTabSz="1524000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defTabSz="1524000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defTabSz="1524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defTabSz="1524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defTabSz="1524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defTabSz="1524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450850" algn="ctr" defTabSz="1524000" rtl="0" eaLnBrk="1" fontAlgn="base" latinLnBrk="0" hangingPunct="1">
                        <a:lnSpc>
                          <a:spcPct val="100000"/>
                        </a:lnSpc>
                        <a:spcBef>
                          <a:spcPts val="7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Risco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Fator de Risco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 Tipo de Risco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>
                      <a:lvl1pPr marL="260350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60350" marR="0" lvl="0" indent="0" algn="ctr" defTabSz="914400" rtl="0" eaLnBrk="1" fontAlgn="base" latinLnBrk="0" hangingPunct="1">
                        <a:lnSpc>
                          <a:spcPts val="12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Magnitude do Risco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PRisC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904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87313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87313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Fonte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73025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73025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Vulnerabilidade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174625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4625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Inerente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marL="153988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53988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Residual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829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Considerar os códigos dos riscos de    processos como R1, R2, R3...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Descrever os riscos com base no modelo previsto na metodologia: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“Devido à &lt;CAUSA (FATOR DE  RISCO)&gt;,  poderá acontecer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&lt;DESCRIÇÃO  DO  EVENTO &gt;,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o	que	poderá	levar a &lt;DESCRIÇÃO	DO IMPACTO/EFEITO/CONSEQUÊ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NCIAS&gt;	impactando no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&lt;OBJETIVO DE PROCESSO &gt;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Descrever a fonte que pode gerar o risco (basear-se na lista de fontes previstas na Metodologia de Gestão de Riscos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- não exaustiva)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Descrever as vulnerabilidades possíveis (basear-se na lista de vulnerabilidades elencadas na Metodologia de Gestão de Riscos - não exaustiva)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Estratégico Operativo Gestão Interna Integridade (indicar qual tipo de risco dentre os previstos na Metodologia de Gestão de Riscos)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marL="73025" indent="-1588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73025" marR="0" lvl="0" indent="-1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Citar o nível de risco inerente de acordo com a criticidade ou magnitude prevista na Metodologia de Gestão de Riscos (Extremo, Alto, Médio e Baixo)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Citar o nível de risco residual de acordo com a criticidade ou magnitude prevista na Metodologia de Gestão de Riscos (Extremo, Alto, Médio e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ts val="10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Baixo)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Citar o Proprietá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rio de Risco responsá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vel pelo risco do processo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212680">
                <a:tc>
                  <a:txBody>
                    <a:bodyPr/>
                    <a:lstStyle>
                      <a:lvl1pPr marL="69850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...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...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85725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...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73025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73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...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93663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936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...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174625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4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...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152400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...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69850"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18113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2685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27257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182938" indent="4746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P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Arial" panose="020B0604020202020204" pitchFamily="34" charset="0"/>
                        </a:rPr>
                        <a:t>...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72750" name="CaixaDeTexto 32"/>
          <p:cNvSpPr txBox="1">
            <a:spLocks noChangeArrowheads="1"/>
          </p:cNvSpPr>
          <p:nvPr/>
        </p:nvSpPr>
        <p:spPr bwMode="auto">
          <a:xfrm>
            <a:off x="220663" y="0"/>
            <a:ext cx="7716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Documentos decorrentes do processo de gestão de riscos</a:t>
            </a:r>
            <a:endParaRPr lang="pt-BR" sz="2400"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aixaDeTexto 32"/>
          <p:cNvSpPr txBox="1">
            <a:spLocks noChangeArrowheads="1"/>
          </p:cNvSpPr>
          <p:nvPr/>
        </p:nvSpPr>
        <p:spPr bwMode="auto">
          <a:xfrm>
            <a:off x="220663" y="0"/>
            <a:ext cx="7716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Documentos decorrentes do processo de gestão de riscos</a:t>
            </a:r>
            <a:endParaRPr lang="pt-BR" sz="2400">
              <a:latin typeface="Carlito" pitchFamily="34" charset="0"/>
              <a:cs typeface="Carlito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35000" y="1466850"/>
          <a:ext cx="8175626" cy="295441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77923"/>
                <a:gridCol w="1169823"/>
                <a:gridCol w="1169823"/>
                <a:gridCol w="1431858"/>
                <a:gridCol w="1022558"/>
                <a:gridCol w="903641"/>
              </a:tblGrid>
              <a:tr h="17140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 cap="all" dirty="0">
                          <a:effectLst/>
                        </a:rPr>
                        <a:t>Portfólio de Riscos ESTRATÉGICOS do EXÉRCITO</a:t>
                      </a:r>
                      <a:endParaRPr lang="pt-BR" sz="11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71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>
                          <a:effectLst/>
                        </a:rPr>
                        <a:t>Risco</a:t>
                      </a:r>
                      <a:endParaRPr lang="pt-BR" sz="11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 dirty="0">
                          <a:effectLst/>
                        </a:rPr>
                        <a:t>Fator de Risco</a:t>
                      </a:r>
                      <a:endParaRPr lang="pt-BR" sz="11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>
                          <a:effectLst/>
                        </a:rPr>
                        <a:t>Consequências</a:t>
                      </a:r>
                      <a:endParaRPr lang="pt-BR" sz="11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>
                          <a:effectLst/>
                        </a:rPr>
                        <a:t>Nível do Risco inerente</a:t>
                      </a:r>
                      <a:endParaRPr lang="pt-BR" sz="11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>
                          <a:effectLst/>
                        </a:rPr>
                        <a:t>Órgãos envolvidos</a:t>
                      </a:r>
                      <a:endParaRPr lang="pt-BR" sz="11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</a:tr>
              <a:tr h="257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>
                          <a:effectLst/>
                        </a:rPr>
                        <a:t>Fonte</a:t>
                      </a:r>
                      <a:endParaRPr lang="pt-BR" sz="11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 dirty="0">
                          <a:effectLst/>
                        </a:rPr>
                        <a:t>Vulnerabilidade</a:t>
                      </a:r>
                      <a:endParaRPr lang="pt-BR" sz="11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1609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Descrever os Riscos Estratégicos com base no modelo previsto na metodologia: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“Devido à &lt;CAUSA (FATOR DE RISCO)&gt;, poderá acontecer &lt;DESCRIÇÃO DO EVENTO &gt;, o que poderá levar a &lt;DESCRIÇÃO DO IMPACTO/EFEITO/CONSEQUÊNCIAS&gt; impactando no &lt;OBJETIVO ESTRATÉGICO/PROJETO ESTRATÉGICO &gt;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kern="100" dirty="0">
                          <a:effectLst/>
                        </a:rPr>
                        <a:t> </a:t>
                      </a:r>
                      <a:endParaRPr lang="pt-BR" sz="11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>
                          <a:effectLst/>
                        </a:rPr>
                        <a:t>Descrever as fontes previstas na Metodologia de Gestão de Riscos</a:t>
                      </a:r>
                      <a:endParaRPr lang="pt-BR" sz="11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 dirty="0">
                          <a:effectLst/>
                        </a:rPr>
                        <a:t>Descrever as vulnerabilidades possíveis (a Metodologia de Gestão de Riscos possui uma lista não exaustiva)</a:t>
                      </a:r>
                      <a:endParaRPr lang="pt-BR" sz="11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 dirty="0">
                          <a:effectLst/>
                        </a:rPr>
                        <a:t>Descrever as consequências da ocorrência do evento para a Instituição, para a consecução do OEE e/ou Projeto Estratégico, conforme o caso</a:t>
                      </a:r>
                      <a:endParaRPr lang="pt-BR" sz="11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 dirty="0">
                          <a:effectLst/>
                        </a:rPr>
                        <a:t>Citar o nível de risco de acordo com a criticidade ou magnitude prevista na Metodologia de Gestão de Riscos (Extremo, Alto, Médio e Baixo)</a:t>
                      </a:r>
                      <a:endParaRPr lang="pt-BR" sz="11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00" dirty="0">
                          <a:effectLst/>
                        </a:rPr>
                        <a:t>Citar todos os órgãos responsáveis e envolvidos pelo OEE </a:t>
                      </a:r>
                      <a:endParaRPr lang="pt-BR" sz="11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</a:tr>
              <a:tr h="25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...</a:t>
                      </a:r>
                      <a:endParaRPr lang="pt-BR" sz="1100" kern="5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kern="100">
                          <a:effectLst/>
                        </a:rPr>
                        <a:t>...</a:t>
                      </a:r>
                      <a:endParaRPr lang="pt-BR" sz="11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...</a:t>
                      </a:r>
                      <a:endParaRPr lang="pt-BR" sz="1100" kern="5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kern="100">
                          <a:effectLst/>
                        </a:rPr>
                        <a:t>...</a:t>
                      </a:r>
                      <a:endParaRPr lang="pt-BR" sz="11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kern="50">
                          <a:effectLst/>
                        </a:rPr>
                        <a:t>...</a:t>
                      </a:r>
                      <a:endParaRPr lang="pt-BR" sz="1100" kern="5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316" marR="58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kern="100" dirty="0">
                          <a:effectLst/>
                        </a:rPr>
                        <a:t>...</a:t>
                      </a:r>
                      <a:endParaRPr lang="pt-BR" sz="11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304"/>
                      </a:endParaRPr>
                    </a:p>
                  </a:txBody>
                  <a:tcPr marL="58316" marR="5886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382588"/>
            <a:ext cx="9159875" cy="4760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anchor="ctr"/>
          <a:lstStyle/>
          <a:p>
            <a:pPr algn="ctr" defTabSz="6777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" name="Retângulo 87"/>
          <p:cNvSpPr/>
          <p:nvPr/>
        </p:nvSpPr>
        <p:spPr>
          <a:xfrm>
            <a:off x="4763" y="-42863"/>
            <a:ext cx="9144000" cy="495301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anchor="ctr"/>
          <a:lstStyle/>
          <a:p>
            <a:pPr algn="ctr" defTabSz="6779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004F8A"/>
              </a:solidFill>
            </a:endParaRPr>
          </a:p>
        </p:txBody>
      </p:sp>
      <p:sp>
        <p:nvSpPr>
          <p:cNvPr id="74756" name="CaixaDeTexto 88"/>
          <p:cNvSpPr txBox="1">
            <a:spLocks noChangeArrowheads="1"/>
          </p:cNvSpPr>
          <p:nvPr/>
        </p:nvSpPr>
        <p:spPr bwMode="auto">
          <a:xfrm>
            <a:off x="-68263" y="-28575"/>
            <a:ext cx="82216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 eaLnBrk="1" hangingPunct="1"/>
            <a:r>
              <a:rPr lang="pt-PT" sz="2800" b="1">
                <a:solidFill>
                  <a:schemeClr val="bg1"/>
                </a:solidFill>
                <a:latin typeface="Carlito" pitchFamily="34" charset="0"/>
                <a:cs typeface="Carlito" pitchFamily="34" charset="0"/>
              </a:rPr>
              <a:t>Estrutura Organizacional do </a:t>
            </a:r>
            <a:r>
              <a:rPr lang="pt-BR" sz="2800" b="1">
                <a:solidFill>
                  <a:schemeClr val="bg1"/>
                </a:solidFill>
                <a:latin typeface="Carlito" pitchFamily="34" charset="0"/>
                <a:cs typeface="Carlito" pitchFamily="34" charset="0"/>
              </a:rPr>
              <a:t>Exército Brasileiro</a:t>
            </a:r>
          </a:p>
        </p:txBody>
      </p:sp>
      <p:pic>
        <p:nvPicPr>
          <p:cNvPr id="74757" name="Picture 2" descr="http://intranet.eme.eb.mil.br/emenet/sites/chefia/images/E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155575"/>
            <a:ext cx="4333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758" name="Grupo 90"/>
          <p:cNvGrpSpPr>
            <a:grpSpLocks/>
          </p:cNvGrpSpPr>
          <p:nvPr/>
        </p:nvGrpSpPr>
        <p:grpSpPr bwMode="auto">
          <a:xfrm>
            <a:off x="468313" y="990600"/>
            <a:ext cx="8108950" cy="3889375"/>
            <a:chOff x="468091" y="849093"/>
            <a:chExt cx="8109857" cy="3889738"/>
          </a:xfrm>
        </p:grpSpPr>
        <p:pic>
          <p:nvPicPr>
            <p:cNvPr id="74761" name="Picture 2" descr="http://intranet.eme.eb.mil.br/emenet/sites/chefia/images/EM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9935" y="2231579"/>
              <a:ext cx="260897" cy="34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2" name="Imagem 7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2532" y="4417396"/>
              <a:ext cx="283682" cy="25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3" name="Imagem 82" descr="CMNBrazi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1322" y="4410421"/>
              <a:ext cx="277453" cy="28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4" name="Imagem 83" descr="https://upload.wikimedia.org/wikipedia/commons/thumb/c/c5/CMNE.png/90px-CMN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31434" y="4411547"/>
              <a:ext cx="217709" cy="327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5" name="Imagem 85" descr="https://upload.wikimedia.org/wikipedia/commons/thumb/7/74/CML.png/90px-CML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70920" y="4421157"/>
              <a:ext cx="229691" cy="28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6" name="Imagem 86" descr="https://upload.wikimedia.org/wikipedia/commons/thumb/2/2b/CMSE.png/90px-CMSE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73954" y="4408714"/>
              <a:ext cx="252880" cy="306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7" name="Imagem 87" descr="https://upload.wikimedia.org/wikipedia/commons/thumb/a/a3/DistCMS.jpg/90px-DistCMS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32172" y="4414177"/>
              <a:ext cx="228599" cy="29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8" name="Imagem 89" descr="https://upload.wikimedia.org/wikipedia/commons/thumb/f/ff/CMO_-_2.png/90px-CMO_-_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11701" y="4411613"/>
              <a:ext cx="221214" cy="258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9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 l="-61" t="-93" r="-61" b="-93"/>
            <a:stretch>
              <a:fillRect/>
            </a:stretch>
          </p:blipFill>
          <p:spPr bwMode="auto">
            <a:xfrm>
              <a:off x="3962405" y="849093"/>
              <a:ext cx="5715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4770" name="CaixaDeTexto 35"/>
            <p:cNvSpPr txBox="1">
              <a:spLocks noChangeArrowheads="1"/>
            </p:cNvSpPr>
            <p:nvPr/>
          </p:nvSpPr>
          <p:spPr bwMode="auto">
            <a:xfrm>
              <a:off x="4615548" y="849093"/>
              <a:ext cx="8490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b="1">
                  <a:latin typeface="Times New Roman" pitchFamily="18" charset="0"/>
                </a:rPr>
                <a:t>Cmt EB</a:t>
              </a:r>
              <a:endParaRPr lang="pt-BR" sz="1800">
                <a:latin typeface="Trebuchet MS" pitchFamily="34" charset="0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468091" y="1458750"/>
              <a:ext cx="2873696" cy="3080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6777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latin typeface="Times New Roman"/>
                  <a:ea typeface="Calibri"/>
                  <a:cs typeface="Times New Roman"/>
                </a:rPr>
                <a:t>Órgão de Assessoramento Superior</a:t>
              </a:r>
              <a:endParaRPr lang="pt-BR" sz="2000" dirty="0">
                <a:ea typeface="Calibri"/>
                <a:cs typeface="Times New Roman"/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772925" y="2220821"/>
              <a:ext cx="2187820" cy="3080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6777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latin typeface="Times New Roman"/>
                  <a:ea typeface="Calibri"/>
                  <a:cs typeface="Times New Roman"/>
                </a:rPr>
                <a:t>Órgão de Direção Geral</a:t>
              </a:r>
              <a:endParaRPr lang="pt-BR" sz="2000" dirty="0">
                <a:ea typeface="Calibri"/>
                <a:cs typeface="Times New Roman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421645" y="2220821"/>
              <a:ext cx="3156303" cy="3080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6777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latin typeface="Times New Roman"/>
                  <a:ea typeface="Calibri"/>
                  <a:cs typeface="Times New Roman"/>
                </a:rPr>
                <a:t>Órgão de Assistência Direta e Imediata</a:t>
              </a:r>
              <a:endParaRPr lang="pt-BR" sz="2000" dirty="0">
                <a:ea typeface="Calibri"/>
                <a:cs typeface="Times New Roman"/>
              </a:endParaRPr>
            </a:p>
          </p:txBody>
        </p:sp>
        <p:grpSp>
          <p:nvGrpSpPr>
            <p:cNvPr id="74774" name="Grupo 80"/>
            <p:cNvGrpSpPr>
              <a:grpSpLocks/>
            </p:cNvGrpSpPr>
            <p:nvPr/>
          </p:nvGrpSpPr>
          <p:grpSpPr bwMode="auto">
            <a:xfrm>
              <a:off x="816433" y="3113333"/>
              <a:ext cx="2133600" cy="881743"/>
              <a:chOff x="620485" y="2394857"/>
              <a:chExt cx="2133600" cy="881743"/>
            </a:xfrm>
          </p:grpSpPr>
          <p:pic>
            <p:nvPicPr>
              <p:cNvPr id="74788" name="Imagem 14" descr="teste 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861460" y="2992297"/>
                <a:ext cx="204686" cy="273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89" name="Picture 14" descr="C:\Users\aege-adj12\Desktop\ods\Coter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53143" y="2976170"/>
                <a:ext cx="205056" cy="264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90" name="Imagem 15" descr="DEC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931721" y="2982686"/>
                <a:ext cx="203185" cy="262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91" name="Imagem 16" descr="DEXEX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204954" y="2982687"/>
                <a:ext cx="245270" cy="283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92" name="Picture 7" descr="Z:\TC DÉCIO\SÍMBOLOS\DCT.gif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524003" y="2987512"/>
                <a:ext cx="224677" cy="271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93" name="Picture 20" descr="C:\Users\aege-adj12\Desktop\ods\SEF.gif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460177" y="2982319"/>
                <a:ext cx="232328" cy="283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94" name="Picture 19" descr="C:\Users\aege-adj12\Desktop\ods\logodgp.jpe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166259" y="2980841"/>
                <a:ext cx="212797" cy="295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" name="CaixaDeTexto 49"/>
              <p:cNvSpPr txBox="1"/>
              <p:nvPr/>
            </p:nvSpPr>
            <p:spPr>
              <a:xfrm>
                <a:off x="619844" y="2394603"/>
                <a:ext cx="2133839" cy="5239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defTabSz="67776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b="1" dirty="0">
                    <a:latin typeface="Times New Roman"/>
                    <a:ea typeface="Calibri"/>
                    <a:cs typeface="Times New Roman"/>
                  </a:rPr>
                  <a:t>Órgão de Direção Operacional e Setorial</a:t>
                </a:r>
                <a:endParaRPr lang="pt-BR" sz="2000" dirty="0">
                  <a:ea typeface="Calibri"/>
                  <a:cs typeface="Times New Roman"/>
                </a:endParaRPr>
              </a:p>
            </p:txBody>
          </p:sp>
        </p:grpSp>
        <p:sp>
          <p:nvSpPr>
            <p:cNvPr id="51" name="CaixaDeTexto 50"/>
            <p:cNvSpPr txBox="1"/>
            <p:nvPr/>
          </p:nvSpPr>
          <p:spPr>
            <a:xfrm>
              <a:off x="5943990" y="3124193"/>
              <a:ext cx="2133839" cy="3080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6777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latin typeface="Times New Roman"/>
                  <a:ea typeface="Calibri"/>
                  <a:cs typeface="Times New Roman"/>
                </a:rPr>
                <a:t>Força Terrestre</a:t>
              </a:r>
              <a:endParaRPr lang="pt-BR" sz="2000" dirty="0">
                <a:ea typeface="Calibri"/>
                <a:cs typeface="Times New Roman"/>
              </a:endParaRP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5932877" y="3821170"/>
              <a:ext cx="2133839" cy="5223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6777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latin typeface="Times New Roman"/>
                  <a:ea typeface="Calibri"/>
                  <a:cs typeface="Times New Roman"/>
                </a:rPr>
                <a:t>Comandos Militares de Área</a:t>
              </a:r>
              <a:endParaRPr lang="pt-BR" sz="2000" dirty="0">
                <a:ea typeface="Calibri"/>
                <a:cs typeface="Times New Roman"/>
              </a:endParaRPr>
            </a:p>
          </p:txBody>
        </p:sp>
        <p:cxnSp>
          <p:nvCxnSpPr>
            <p:cNvPr id="59" name="Conector reto 58"/>
            <p:cNvCxnSpPr/>
            <p:nvPr/>
          </p:nvCxnSpPr>
          <p:spPr>
            <a:xfrm rot="16200000" flipH="1">
              <a:off x="3392608" y="2009664"/>
              <a:ext cx="1719423" cy="79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rot="5400000">
              <a:off x="1773958" y="2100954"/>
              <a:ext cx="2397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rot="5400000">
              <a:off x="6798164" y="3630653"/>
              <a:ext cx="3810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>
              <a:off x="1893825" y="1981087"/>
              <a:ext cx="5128199" cy="222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>
              <a:off x="3364015" y="1577824"/>
              <a:ext cx="2013175" cy="1111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ixaDeTexto 46"/>
            <p:cNvSpPr txBox="1"/>
            <p:nvPr/>
          </p:nvSpPr>
          <p:spPr>
            <a:xfrm>
              <a:off x="5159678" y="1415884"/>
              <a:ext cx="2133839" cy="3064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6777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latin typeface="Times New Roman"/>
                  <a:ea typeface="Calibri"/>
                  <a:cs typeface="Times New Roman"/>
                </a:rPr>
                <a:t>Entidades Vinculadas</a:t>
              </a:r>
              <a:endParaRPr lang="pt-BR" sz="2000" dirty="0">
                <a:ea typeface="Calibri"/>
                <a:cs typeface="Times New Roman"/>
              </a:endParaRPr>
            </a:p>
          </p:txBody>
        </p:sp>
        <p:cxnSp>
          <p:nvCxnSpPr>
            <p:cNvPr id="77" name="Conector reto 76"/>
            <p:cNvCxnSpPr/>
            <p:nvPr/>
          </p:nvCxnSpPr>
          <p:spPr>
            <a:xfrm rot="5400000">
              <a:off x="1762844" y="2993212"/>
              <a:ext cx="2397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/>
            <p:cNvCxnSpPr/>
            <p:nvPr/>
          </p:nvCxnSpPr>
          <p:spPr>
            <a:xfrm rot="5400000">
              <a:off x="6902156" y="2112068"/>
              <a:ext cx="2397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>
              <a:off x="1871598" y="2862231"/>
              <a:ext cx="5128199" cy="222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/>
            <p:cNvCxnSpPr/>
            <p:nvPr/>
          </p:nvCxnSpPr>
          <p:spPr>
            <a:xfrm rot="5400000">
              <a:off x="6868815" y="2993212"/>
              <a:ext cx="2397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787" name="Picture 6" descr="Resultado de imagem para LOGOS DOS COMANDOS MILITARES DE área do Exército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870371" y="4424907"/>
              <a:ext cx="195943" cy="27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" name="Texto explicativo retangular 88"/>
          <p:cNvSpPr/>
          <p:nvPr/>
        </p:nvSpPr>
        <p:spPr>
          <a:xfrm>
            <a:off x="5856288" y="554038"/>
            <a:ext cx="2667000" cy="893762"/>
          </a:xfrm>
          <a:prstGeom prst="wedgeRectCallout">
            <a:avLst>
              <a:gd name="adj1" fmla="val -63551"/>
              <a:gd name="adj2" fmla="val 6204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777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100" b="1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777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cs typeface="Arial" pitchFamily="34" charset="0"/>
              </a:rPr>
              <a:t>FHE – Fundação Habitacional do Exército</a:t>
            </a:r>
          </a:p>
          <a:p>
            <a:pPr algn="just" defTabSz="6777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cs typeface="Arial" pitchFamily="34" charset="0"/>
              </a:rPr>
              <a:t>IMBEL – Indústria de Material Bélico do Brasil</a:t>
            </a:r>
          </a:p>
          <a:p>
            <a:pPr algn="just" defTabSz="6777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cs typeface="Arial" pitchFamily="34" charset="0"/>
              </a:rPr>
              <a:t>Fundação Osório</a:t>
            </a:r>
          </a:p>
          <a:p>
            <a:pPr algn="just" defTabSz="6777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1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>
          <a:xfrm>
            <a:off x="479425" y="730250"/>
            <a:ext cx="2306638" cy="771525"/>
          </a:xfrm>
          <a:prstGeom prst="wedgeRectCallout">
            <a:avLst>
              <a:gd name="adj1" fmla="val 68639"/>
              <a:gd name="adj2" fmla="val 637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77767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cs typeface="Arial" pitchFamily="34" charset="0"/>
              </a:rPr>
              <a:t>ACE – Alto Comando do Exército</a:t>
            </a:r>
          </a:p>
          <a:p>
            <a:pPr defTabSz="677767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cs typeface="Arial" pitchFamily="34" charset="0"/>
              </a:rPr>
              <a:t>CONSEF, </a:t>
            </a:r>
            <a:r>
              <a:rPr lang="pt-BR" sz="1100" b="1" dirty="0" err="1">
                <a:solidFill>
                  <a:schemeClr val="tx1"/>
                </a:solidFill>
                <a:cs typeface="Arial" pitchFamily="34" charset="0"/>
              </a:rPr>
              <a:t>CONTIEx</a:t>
            </a:r>
            <a:r>
              <a:rPr lang="pt-BR" sz="1100" b="1" dirty="0">
                <a:solidFill>
                  <a:schemeClr val="tx1"/>
                </a:solidFill>
                <a:cs typeface="Arial" pitchFamily="34" charset="0"/>
              </a:rPr>
              <a:t>, CONSURT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aixaDeTexto 32"/>
          <p:cNvSpPr txBox="1">
            <a:spLocks noChangeArrowheads="1"/>
          </p:cNvSpPr>
          <p:nvPr/>
        </p:nvSpPr>
        <p:spPr bwMode="auto">
          <a:xfrm>
            <a:off x="214313" y="84138"/>
            <a:ext cx="8053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600" b="1">
                <a:solidFill>
                  <a:schemeClr val="bg1"/>
                </a:solidFill>
                <a:latin typeface="Carlito" pitchFamily="34" charset="0"/>
                <a:cs typeface="Carlito" pitchFamily="34" charset="0"/>
              </a:rPr>
              <a:t>Fluxo de documentos da Gestão de Riscos no Exército Brasileiro (abordagem </a:t>
            </a:r>
            <a:r>
              <a:rPr lang="pt-BR" sz="1600" b="1" i="1">
                <a:solidFill>
                  <a:schemeClr val="bg1"/>
                </a:solidFill>
                <a:latin typeface="Carlito" pitchFamily="34" charset="0"/>
                <a:cs typeface="Carlito" pitchFamily="34" charset="0"/>
              </a:rPr>
              <a:t>bottom-up</a:t>
            </a:r>
            <a:r>
              <a:rPr lang="pt-BR" sz="1600" b="1">
                <a:solidFill>
                  <a:schemeClr val="bg1"/>
                </a:solidFill>
                <a:latin typeface="Carlito" pitchFamily="34" charset="0"/>
                <a:cs typeface="Carlito" pitchFamily="34" charset="0"/>
              </a:rPr>
              <a:t>)</a:t>
            </a:r>
          </a:p>
        </p:txBody>
      </p:sp>
      <p:sp>
        <p:nvSpPr>
          <p:cNvPr id="29" name="Retângulo 33"/>
          <p:cNvSpPr>
            <a:spLocks noChangeArrowheads="1"/>
          </p:cNvSpPr>
          <p:nvPr/>
        </p:nvSpPr>
        <p:spPr bwMode="auto">
          <a:xfrm>
            <a:off x="1357313" y="4171950"/>
            <a:ext cx="2414587" cy="2619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Anual de Gestão de Riscos</a:t>
            </a:r>
          </a:p>
        </p:txBody>
      </p:sp>
      <p:sp>
        <p:nvSpPr>
          <p:cNvPr id="30" name="Retângulo 29"/>
          <p:cNvSpPr/>
          <p:nvPr/>
        </p:nvSpPr>
        <p:spPr bwMode="auto">
          <a:xfrm>
            <a:off x="3078163" y="3656013"/>
            <a:ext cx="2339975" cy="404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ODOp</a:t>
            </a: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ODS, C Mil 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OADI</a:t>
            </a:r>
          </a:p>
        </p:txBody>
      </p:sp>
      <p:sp>
        <p:nvSpPr>
          <p:cNvPr id="31" name="Retângulo 30"/>
          <p:cNvSpPr/>
          <p:nvPr/>
        </p:nvSpPr>
        <p:spPr bwMode="auto">
          <a:xfrm>
            <a:off x="3027363" y="654050"/>
            <a:ext cx="2481262" cy="414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Cmt</a:t>
            </a: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endParaRPr lang="pt-B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Alto Comando do Exército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6732588" y="2363788"/>
            <a:ext cx="992187" cy="404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Entidades Vinculadas</a:t>
            </a:r>
          </a:p>
        </p:txBody>
      </p:sp>
      <p:sp>
        <p:nvSpPr>
          <p:cNvPr id="33" name="Retângulo 32"/>
          <p:cNvSpPr/>
          <p:nvPr/>
        </p:nvSpPr>
        <p:spPr bwMode="auto">
          <a:xfrm>
            <a:off x="3078163" y="4635500"/>
            <a:ext cx="2339975" cy="384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OMDS,  Diretorias e demais órgãos subordinados  </a:t>
            </a:r>
          </a:p>
        </p:txBody>
      </p:sp>
      <p:sp>
        <p:nvSpPr>
          <p:cNvPr id="34" name="Retângulo 29"/>
          <p:cNvSpPr>
            <a:spLocks noChangeArrowheads="1"/>
          </p:cNvSpPr>
          <p:nvPr/>
        </p:nvSpPr>
        <p:spPr bwMode="auto">
          <a:xfrm>
            <a:off x="1176338" y="3113088"/>
            <a:ext cx="2905125" cy="43021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Anual de Gestão de Riscos (consolidado)</a:t>
            </a:r>
          </a:p>
        </p:txBody>
      </p:sp>
      <p:sp>
        <p:nvSpPr>
          <p:cNvPr id="35" name="Retângulo 30"/>
          <p:cNvSpPr>
            <a:spLocks noChangeArrowheads="1"/>
          </p:cNvSpPr>
          <p:nvPr/>
        </p:nvSpPr>
        <p:spPr bwMode="auto">
          <a:xfrm>
            <a:off x="4467225" y="3197225"/>
            <a:ext cx="3648075" cy="260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Portfólio de Riscos Estratégicos e Prioritários do Exército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H="1">
            <a:off x="4802188" y="2570163"/>
            <a:ext cx="1906587" cy="142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 bwMode="auto">
          <a:xfrm flipH="1" flipV="1">
            <a:off x="4248150" y="4090988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 bwMode="auto">
          <a:xfrm rot="5400000" flipH="1" flipV="1">
            <a:off x="4033838" y="1312863"/>
            <a:ext cx="471487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 bwMode="auto">
          <a:xfrm rot="5400000" flipH="1" flipV="1">
            <a:off x="4018757" y="2151856"/>
            <a:ext cx="471488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54"/>
          <p:cNvSpPr txBox="1">
            <a:spLocks noChangeArrowheads="1"/>
          </p:cNvSpPr>
          <p:nvPr/>
        </p:nvSpPr>
        <p:spPr bwMode="auto">
          <a:xfrm>
            <a:off x="4775200" y="4171950"/>
            <a:ext cx="2041525" cy="2619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Portfólio de Riscos Prioritários</a:t>
            </a:r>
            <a:endParaRPr lang="pt-BR" sz="1100" dirty="0" smtClean="0">
              <a:latin typeface="Arial" panose="020B0604020202020204" pitchFamily="34" charset="0"/>
            </a:endParaRPr>
          </a:p>
        </p:txBody>
      </p:sp>
      <p:sp>
        <p:nvSpPr>
          <p:cNvPr id="41" name="CaixaDeTexto 55"/>
          <p:cNvSpPr txBox="1">
            <a:spLocks noChangeArrowheads="1"/>
          </p:cNvSpPr>
          <p:nvPr/>
        </p:nvSpPr>
        <p:spPr bwMode="auto">
          <a:xfrm>
            <a:off x="5027613" y="2614613"/>
            <a:ext cx="1536700" cy="3683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Portfólio de Riscos Estratégicos e Prioritários</a:t>
            </a:r>
            <a:endParaRPr lang="pt-BR" sz="900" dirty="0" smtClean="0">
              <a:latin typeface="Arial" panose="020B0604020202020204" pitchFamily="34" charset="0"/>
            </a:endParaRPr>
          </a:p>
        </p:txBody>
      </p:sp>
      <p:sp>
        <p:nvSpPr>
          <p:cNvPr id="43" name="CaixaDeTexto 57"/>
          <p:cNvSpPr txBox="1">
            <a:spLocks noChangeArrowheads="1"/>
          </p:cNvSpPr>
          <p:nvPr/>
        </p:nvSpPr>
        <p:spPr bwMode="auto">
          <a:xfrm>
            <a:off x="4775200" y="2014538"/>
            <a:ext cx="2992438" cy="2619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Portfólio de Riscos Prioritários (consolidado)</a:t>
            </a:r>
            <a:endParaRPr lang="pt-BR" sz="1100" dirty="0" smtClean="0">
              <a:latin typeface="Arial" panose="020B0604020202020204" pitchFamily="34" charset="0"/>
            </a:endParaRPr>
          </a:p>
        </p:txBody>
      </p:sp>
      <p:sp>
        <p:nvSpPr>
          <p:cNvPr id="44" name="Retângulo 30"/>
          <p:cNvSpPr>
            <a:spLocks noChangeArrowheads="1"/>
          </p:cNvSpPr>
          <p:nvPr/>
        </p:nvSpPr>
        <p:spPr bwMode="auto">
          <a:xfrm>
            <a:off x="1057275" y="2022475"/>
            <a:ext cx="2801938" cy="2619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Portfólio de Riscos Estratégicos do Exército</a:t>
            </a:r>
          </a:p>
        </p:txBody>
      </p:sp>
      <p:cxnSp>
        <p:nvCxnSpPr>
          <p:cNvPr id="45" name="Conector de seta reta 44"/>
          <p:cNvCxnSpPr/>
          <p:nvPr/>
        </p:nvCxnSpPr>
        <p:spPr bwMode="auto">
          <a:xfrm flipV="1">
            <a:off x="4268788" y="2760663"/>
            <a:ext cx="11112" cy="900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30"/>
          <p:cNvSpPr>
            <a:spLocks noChangeArrowheads="1"/>
          </p:cNvSpPr>
          <p:nvPr/>
        </p:nvSpPr>
        <p:spPr bwMode="auto">
          <a:xfrm>
            <a:off x="1057275" y="1192213"/>
            <a:ext cx="2801938" cy="2619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Portfólio de Riscos Estratégicos do Exército</a:t>
            </a:r>
          </a:p>
        </p:txBody>
      </p:sp>
      <p:sp>
        <p:nvSpPr>
          <p:cNvPr id="47" name="Retângulo 46"/>
          <p:cNvSpPr/>
          <p:nvPr/>
        </p:nvSpPr>
        <p:spPr bwMode="auto">
          <a:xfrm>
            <a:off x="3771900" y="1563688"/>
            <a:ext cx="992188" cy="341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CGRiCEx</a:t>
            </a:r>
            <a:endParaRPr lang="pt-B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tângulo 47"/>
          <p:cNvSpPr/>
          <p:nvPr/>
        </p:nvSpPr>
        <p:spPr bwMode="auto">
          <a:xfrm>
            <a:off x="3786188" y="2401888"/>
            <a:ext cx="992187" cy="339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EGRiCEx</a:t>
            </a:r>
            <a:endParaRPr lang="pt-B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ixaDeTexto 57"/>
          <p:cNvSpPr txBox="1">
            <a:spLocks noChangeArrowheads="1"/>
          </p:cNvSpPr>
          <p:nvPr/>
        </p:nvSpPr>
        <p:spPr bwMode="auto">
          <a:xfrm>
            <a:off x="4775200" y="1195388"/>
            <a:ext cx="2992438" cy="2619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Portfólio de Riscos Prioritários (consolidado)</a:t>
            </a:r>
            <a:endParaRPr lang="pt-BR" sz="11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3795713" y="1592263"/>
            <a:ext cx="1214437" cy="1208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EME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4008438" y="1851025"/>
            <a:ext cx="844550" cy="3206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CGRiCEx</a:t>
            </a:r>
            <a:endParaRPr lang="pt-B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4008438" y="2378075"/>
            <a:ext cx="792162" cy="2889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EGRiCEx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9" name="CaixaDeTexto 43"/>
          <p:cNvSpPr txBox="1">
            <a:spLocks noChangeArrowheads="1"/>
          </p:cNvSpPr>
          <p:nvPr/>
        </p:nvSpPr>
        <p:spPr bwMode="auto">
          <a:xfrm>
            <a:off x="971550" y="3163888"/>
            <a:ext cx="1276350" cy="2619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2ª Linha de defesa</a:t>
            </a:r>
          </a:p>
        </p:txBody>
      </p:sp>
      <p:sp>
        <p:nvSpPr>
          <p:cNvPr id="10" name="Retângulo 33"/>
          <p:cNvSpPr>
            <a:spLocks noChangeArrowheads="1"/>
          </p:cNvSpPr>
          <p:nvPr/>
        </p:nvSpPr>
        <p:spPr bwMode="auto">
          <a:xfrm>
            <a:off x="2144713" y="3997325"/>
            <a:ext cx="1279525" cy="2619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Linha de defesa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2505075" y="3101975"/>
            <a:ext cx="1433513" cy="428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EME, </a:t>
            </a: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ODOp</a:t>
            </a: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ODS, C Mil A e OADI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3362325" y="909638"/>
            <a:ext cx="2143125" cy="442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Cmt</a:t>
            </a: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endParaRPr lang="pt-B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Alto Comando do Exército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5108575" y="3081338"/>
            <a:ext cx="857250" cy="428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Entidades Vinculadas</a:t>
            </a:r>
          </a:p>
        </p:txBody>
      </p:sp>
      <p:sp>
        <p:nvSpPr>
          <p:cNvPr id="14" name="Texto explicativo em seta para a esquerda 13"/>
          <p:cNvSpPr/>
          <p:nvPr/>
        </p:nvSpPr>
        <p:spPr bwMode="auto">
          <a:xfrm>
            <a:off x="6226175" y="965200"/>
            <a:ext cx="1357313" cy="3413125"/>
          </a:xfrm>
          <a:prstGeom prst="leftArrowCallou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CCIEx</a:t>
            </a: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as </a:t>
            </a:r>
            <a:r>
              <a:rPr lang="pt-BR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ICFEx</a:t>
            </a:r>
            <a:endParaRPr lang="pt-B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ixaDeTexto 72"/>
          <p:cNvSpPr txBox="1">
            <a:spLocks noChangeArrowheads="1"/>
          </p:cNvSpPr>
          <p:nvPr/>
        </p:nvSpPr>
        <p:spPr bwMode="auto">
          <a:xfrm>
            <a:off x="6529388" y="4500563"/>
            <a:ext cx="1308100" cy="2619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Linha de defesa</a:t>
            </a:r>
          </a:p>
        </p:txBody>
      </p:sp>
      <p:sp>
        <p:nvSpPr>
          <p:cNvPr id="16" name="Retângulo 15"/>
          <p:cNvSpPr/>
          <p:nvPr/>
        </p:nvSpPr>
        <p:spPr bwMode="auto">
          <a:xfrm>
            <a:off x="3627438" y="3878263"/>
            <a:ext cx="158750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OMDS,  Diretorias e demais órgãos subordinados  </a:t>
            </a:r>
          </a:p>
        </p:txBody>
      </p:sp>
      <p:cxnSp>
        <p:nvCxnSpPr>
          <p:cNvPr id="17" name="Conector reto 16"/>
          <p:cNvCxnSpPr/>
          <p:nvPr/>
        </p:nvCxnSpPr>
        <p:spPr bwMode="auto">
          <a:xfrm flipV="1">
            <a:off x="4395788" y="3673475"/>
            <a:ext cx="6350" cy="195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 bwMode="auto">
          <a:xfrm>
            <a:off x="3221038" y="3673475"/>
            <a:ext cx="22987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 bwMode="auto">
          <a:xfrm rot="5400000" flipH="1" flipV="1">
            <a:off x="5449888" y="3592513"/>
            <a:ext cx="142875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 bwMode="auto">
          <a:xfrm rot="5400000" flipH="1" flipV="1">
            <a:off x="3150394" y="3593307"/>
            <a:ext cx="142875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41" name="CaixaDeTexto 87"/>
          <p:cNvSpPr txBox="1">
            <a:spLocks noChangeArrowheads="1"/>
          </p:cNvSpPr>
          <p:nvPr/>
        </p:nvSpPr>
        <p:spPr bwMode="auto">
          <a:xfrm>
            <a:off x="1936750" y="2413000"/>
            <a:ext cx="1787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100" b="1">
                <a:latin typeface="Times New Roman" pitchFamily="18" charset="0"/>
                <a:cs typeface="Times New Roman" pitchFamily="18" charset="0"/>
              </a:rPr>
              <a:t>Órgão Técnico-normativo</a:t>
            </a:r>
          </a:p>
        </p:txBody>
      </p:sp>
      <p:sp>
        <p:nvSpPr>
          <p:cNvPr id="77842" name="CaixaDeTexto 88"/>
          <p:cNvSpPr txBox="1">
            <a:spLocks noChangeArrowheads="1"/>
          </p:cNvSpPr>
          <p:nvPr/>
        </p:nvSpPr>
        <p:spPr bwMode="auto">
          <a:xfrm>
            <a:off x="1973263" y="1773238"/>
            <a:ext cx="17145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100" b="1">
                <a:latin typeface="Times New Roman" pitchFamily="18" charset="0"/>
                <a:cs typeface="Times New Roman" pitchFamily="18" charset="0"/>
              </a:rPr>
              <a:t>Estrutura de governança da gestão de risco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 rot="5400000" flipH="1" flipV="1">
            <a:off x="4325937" y="1465263"/>
            <a:ext cx="2143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 bwMode="auto">
          <a:xfrm rot="5400000">
            <a:off x="4318000" y="2868613"/>
            <a:ext cx="138113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 bwMode="auto">
          <a:xfrm flipH="1">
            <a:off x="3240088" y="2943225"/>
            <a:ext cx="2300287" cy="7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 bwMode="auto">
          <a:xfrm rot="16200000" flipH="1" flipV="1">
            <a:off x="3169444" y="3009107"/>
            <a:ext cx="142875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 bwMode="auto">
          <a:xfrm rot="16200000" flipH="1" flipV="1">
            <a:off x="5469731" y="2999582"/>
            <a:ext cx="14287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48" name="CaixaDeTexto 32"/>
          <p:cNvSpPr txBox="1">
            <a:spLocks noChangeArrowheads="1"/>
          </p:cNvSpPr>
          <p:nvPr/>
        </p:nvSpPr>
        <p:spPr bwMode="auto">
          <a:xfrm>
            <a:off x="315913" y="53975"/>
            <a:ext cx="6711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Linhas de Defesa do Exército Brasileiro</a:t>
            </a:r>
            <a:endParaRPr lang="pt-BR" sz="2400"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aixaDeTexto 88"/>
          <p:cNvSpPr txBox="1">
            <a:spLocks noChangeArrowheads="1"/>
          </p:cNvSpPr>
          <p:nvPr/>
        </p:nvSpPr>
        <p:spPr bwMode="auto">
          <a:xfrm>
            <a:off x="-42863" y="-14288"/>
            <a:ext cx="82216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 eaLnBrk="1" hangingPunct="1"/>
            <a:r>
              <a:rPr lang="pt-PT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Governança no Exército Brasileiro </a:t>
            </a:r>
            <a:endParaRPr lang="pt-BR" sz="2400" b="1">
              <a:solidFill>
                <a:srgbClr val="FFFFFF"/>
              </a:solidFill>
              <a:latin typeface="Carlito" pitchFamily="34" charset="0"/>
              <a:cs typeface="Carlito" pitchFamily="34" charset="0"/>
            </a:endParaRPr>
          </a:p>
        </p:txBody>
      </p:sp>
      <p:grpSp>
        <p:nvGrpSpPr>
          <p:cNvPr id="78851" name="Grupo 62"/>
          <p:cNvGrpSpPr>
            <a:grpSpLocks/>
          </p:cNvGrpSpPr>
          <p:nvPr/>
        </p:nvGrpSpPr>
        <p:grpSpPr bwMode="auto">
          <a:xfrm>
            <a:off x="1993900" y="566738"/>
            <a:ext cx="6032500" cy="4475162"/>
            <a:chOff x="1994018" y="567174"/>
            <a:chExt cx="6032845" cy="4474728"/>
          </a:xfrm>
        </p:grpSpPr>
        <p:grpSp>
          <p:nvGrpSpPr>
            <p:cNvPr id="78852" name="Grupo 45"/>
            <p:cNvGrpSpPr>
              <a:grpSpLocks/>
            </p:cNvGrpSpPr>
            <p:nvPr/>
          </p:nvGrpSpPr>
          <p:grpSpPr bwMode="auto">
            <a:xfrm>
              <a:off x="1994018" y="567174"/>
              <a:ext cx="6032845" cy="4474728"/>
              <a:chOff x="1964989" y="541508"/>
              <a:chExt cx="6032845" cy="4474728"/>
            </a:xfrm>
          </p:grpSpPr>
          <p:sp>
            <p:nvSpPr>
              <p:cNvPr id="10" name="CaixaDeTexto 9"/>
              <p:cNvSpPr txBox="1"/>
              <p:nvPr/>
            </p:nvSpPr>
            <p:spPr>
              <a:xfrm>
                <a:off x="3420894" y="541508"/>
                <a:ext cx="1549940" cy="30777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dk1"/>
              </a:lnRef>
              <a:fillRef idx="1002">
                <a:schemeClr val="lt2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b="1" dirty="0">
                    <a:latin typeface="Carlito" pitchFamily="34" charset="0"/>
                    <a:cs typeface="Carlito" pitchFamily="34" charset="0"/>
                  </a:rPr>
                  <a:t>S O C I E D A D E</a:t>
                </a:r>
              </a:p>
            </p:txBody>
          </p:sp>
          <p:grpSp>
            <p:nvGrpSpPr>
              <p:cNvPr id="78858" name="Grupo 44"/>
              <p:cNvGrpSpPr>
                <a:grpSpLocks/>
              </p:cNvGrpSpPr>
              <p:nvPr/>
            </p:nvGrpSpPr>
            <p:grpSpPr bwMode="auto">
              <a:xfrm>
                <a:off x="1964989" y="972766"/>
                <a:ext cx="6032845" cy="4043470"/>
                <a:chOff x="1964989" y="972766"/>
                <a:chExt cx="6032845" cy="4043470"/>
              </a:xfrm>
            </p:grpSpPr>
            <p:sp>
              <p:nvSpPr>
                <p:cNvPr id="4" name="Triângulo isósceles 3"/>
                <p:cNvSpPr/>
                <p:nvPr/>
              </p:nvSpPr>
              <p:spPr>
                <a:xfrm rot="10800000">
                  <a:off x="2675105" y="1346044"/>
                  <a:ext cx="3083668" cy="2328779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dk1">
                        <a:tint val="50000"/>
                        <a:satMod val="300000"/>
                      </a:schemeClr>
                    </a:gs>
                    <a:gs pos="35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" name="Triângulo isósceles 4"/>
                <p:cNvSpPr/>
                <p:nvPr/>
              </p:nvSpPr>
              <p:spPr>
                <a:xfrm>
                  <a:off x="2684835" y="2628999"/>
                  <a:ext cx="3070698" cy="2328779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dk1">
                        <a:tint val="50000"/>
                        <a:satMod val="300000"/>
                      </a:schemeClr>
                    </a:gs>
                    <a:gs pos="35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8866" name="CaixaDeTexto 5"/>
                <p:cNvSpPr txBox="1">
                  <a:spLocks noChangeArrowheads="1"/>
                </p:cNvSpPr>
                <p:nvPr/>
              </p:nvSpPr>
              <p:spPr bwMode="auto">
                <a:xfrm>
                  <a:off x="2870126" y="1472722"/>
                  <a:ext cx="2850205" cy="308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b="1">
                      <a:latin typeface="Carlito" pitchFamily="34" charset="0"/>
                      <a:cs typeface="Carlito" pitchFamily="34" charset="0"/>
                    </a:rPr>
                    <a:t>ACE (CONSEF, CONSURT,  CONTIEx)</a:t>
                  </a:r>
                </a:p>
              </p:txBody>
            </p:sp>
            <p:sp>
              <p:nvSpPr>
                <p:cNvPr id="78867" name="CaixaDeTexto 7"/>
                <p:cNvSpPr txBox="1">
                  <a:spLocks noChangeArrowheads="1"/>
                </p:cNvSpPr>
                <p:nvPr/>
              </p:nvSpPr>
              <p:spPr bwMode="auto">
                <a:xfrm>
                  <a:off x="3887824" y="2989516"/>
                  <a:ext cx="771728" cy="308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b="1">
                      <a:latin typeface="Carlito" pitchFamily="34" charset="0"/>
                      <a:cs typeface="Carlito" pitchFamily="34" charset="0"/>
                    </a:rPr>
                    <a:t>Cmt Ex</a:t>
                  </a:r>
                </a:p>
              </p:txBody>
            </p:sp>
            <p:sp>
              <p:nvSpPr>
                <p:cNvPr id="78868" name="CaixaDeTexto 8"/>
                <p:cNvSpPr txBox="1">
                  <a:spLocks noChangeArrowheads="1"/>
                </p:cNvSpPr>
                <p:nvPr/>
              </p:nvSpPr>
              <p:spPr bwMode="auto">
                <a:xfrm>
                  <a:off x="4857345" y="2937548"/>
                  <a:ext cx="771728" cy="3699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sz="1800" b="1">
                      <a:latin typeface="Carlito" pitchFamily="34" charset="0"/>
                      <a:cs typeface="Carlito" pitchFamily="34" charset="0"/>
                    </a:rPr>
                    <a:t>EME</a:t>
                  </a:r>
                </a:p>
              </p:txBody>
            </p:sp>
            <p:sp>
              <p:nvSpPr>
                <p:cNvPr id="78869" name="CaixaDeTexto 11"/>
                <p:cNvSpPr txBox="1">
                  <a:spLocks noChangeArrowheads="1"/>
                </p:cNvSpPr>
                <p:nvPr/>
              </p:nvSpPr>
              <p:spPr bwMode="auto">
                <a:xfrm>
                  <a:off x="3702996" y="1040859"/>
                  <a:ext cx="19585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b="1">
                      <a:latin typeface="Carlito" pitchFamily="34" charset="0"/>
                      <a:cs typeface="Carlito" pitchFamily="34" charset="0"/>
                    </a:rPr>
                    <a:t>CS - PR             MD</a:t>
                  </a:r>
                </a:p>
              </p:txBody>
            </p:sp>
            <p:grpSp>
              <p:nvGrpSpPr>
                <p:cNvPr id="78870" name="Grupo 33"/>
                <p:cNvGrpSpPr>
                  <a:grpSpLocks/>
                </p:cNvGrpSpPr>
                <p:nvPr/>
              </p:nvGrpSpPr>
              <p:grpSpPr bwMode="auto">
                <a:xfrm>
                  <a:off x="2305458" y="1186775"/>
                  <a:ext cx="1400783" cy="1961890"/>
                  <a:chOff x="2247090" y="1215957"/>
                  <a:chExt cx="1400783" cy="1770434"/>
                </a:xfrm>
              </p:grpSpPr>
              <p:cxnSp>
                <p:nvCxnSpPr>
                  <p:cNvPr id="28" name="Conector reto 27"/>
                  <p:cNvCxnSpPr/>
                  <p:nvPr/>
                </p:nvCxnSpPr>
                <p:spPr>
                  <a:xfrm rot="10800000">
                    <a:off x="2246365" y="1216663"/>
                    <a:ext cx="1401843" cy="1433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ector reto 29"/>
                  <p:cNvCxnSpPr/>
                  <p:nvPr/>
                </p:nvCxnSpPr>
                <p:spPr>
                  <a:xfrm rot="16200000" flipH="1">
                    <a:off x="1391878" y="2100729"/>
                    <a:ext cx="1737551" cy="9526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ector de seta reta 32"/>
                  <p:cNvCxnSpPr/>
                  <p:nvPr/>
                </p:nvCxnSpPr>
                <p:spPr>
                  <a:xfrm>
                    <a:off x="2265416" y="2984295"/>
                    <a:ext cx="1295474" cy="1002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Retângulo 34"/>
                <p:cNvSpPr/>
                <p:nvPr/>
              </p:nvSpPr>
              <p:spPr>
                <a:xfrm>
                  <a:off x="1964989" y="973266"/>
                  <a:ext cx="4397626" cy="2760394"/>
                </a:xfrm>
                <a:prstGeom prst="rect">
                  <a:avLst/>
                </a:prstGeom>
                <a:noFill/>
                <a:ln>
                  <a:solidFill>
                    <a:srgbClr val="FD49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36" name="Retângulo 35"/>
                <p:cNvSpPr/>
                <p:nvPr/>
              </p:nvSpPr>
              <p:spPr>
                <a:xfrm>
                  <a:off x="1971339" y="3820965"/>
                  <a:ext cx="4397626" cy="1195271"/>
                </a:xfrm>
                <a:prstGeom prst="rect">
                  <a:avLst/>
                </a:prstGeom>
                <a:noFill/>
                <a:ln>
                  <a:solidFill>
                    <a:srgbClr val="FD49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37" name="CaixaDeTexto 36"/>
                <p:cNvSpPr txBox="1"/>
                <p:nvPr/>
              </p:nvSpPr>
              <p:spPr>
                <a:xfrm>
                  <a:off x="6605517" y="1835194"/>
                  <a:ext cx="1362153" cy="58573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600" b="1" dirty="0">
                      <a:latin typeface="Carlito" pitchFamily="34" charset="0"/>
                      <a:cs typeface="Carlito" pitchFamily="34" charset="0"/>
                    </a:rPr>
                    <a:t>Estrutura de Governança</a:t>
                  </a:r>
                </a:p>
              </p:txBody>
            </p:sp>
            <p:sp>
              <p:nvSpPr>
                <p:cNvPr id="38" name="CaixaDeTexto 37"/>
                <p:cNvSpPr txBox="1"/>
                <p:nvPr/>
              </p:nvSpPr>
              <p:spPr>
                <a:xfrm>
                  <a:off x="6635681" y="4017796"/>
                  <a:ext cx="1362153" cy="58573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600" b="1" dirty="0">
                      <a:latin typeface="Carlito" pitchFamily="34" charset="0"/>
                      <a:cs typeface="Carlito" pitchFamily="34" charset="0"/>
                    </a:rPr>
                    <a:t>Estrutura de Gestão</a:t>
                  </a:r>
                </a:p>
              </p:txBody>
            </p:sp>
            <p:sp>
              <p:nvSpPr>
                <p:cNvPr id="78875" name="CaixaDeTexto 38"/>
                <p:cNvSpPr txBox="1">
                  <a:spLocks noChangeArrowheads="1"/>
                </p:cNvSpPr>
                <p:nvPr/>
              </p:nvSpPr>
              <p:spPr bwMode="auto">
                <a:xfrm>
                  <a:off x="3138792" y="4071537"/>
                  <a:ext cx="2143327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BR" sz="1600" b="1">
                      <a:latin typeface="Carlito" pitchFamily="34" charset="0"/>
                      <a:cs typeface="Carlito" pitchFamily="34" charset="0"/>
                    </a:rPr>
                    <a:t>Órgãos de Direção Setorial</a:t>
                  </a:r>
                </a:p>
              </p:txBody>
            </p:sp>
          </p:grpSp>
          <p:cxnSp>
            <p:nvCxnSpPr>
              <p:cNvPr id="43" name="Conector de seta reta 42"/>
              <p:cNvCxnSpPr/>
              <p:nvPr/>
            </p:nvCxnSpPr>
            <p:spPr>
              <a:xfrm rot="10800000">
                <a:off x="4378127" y="1176446"/>
                <a:ext cx="320693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ector reto 48"/>
            <p:cNvCxnSpPr/>
            <p:nvPr/>
          </p:nvCxnSpPr>
          <p:spPr>
            <a:xfrm rot="16200000" flipV="1">
              <a:off x="3752321" y="3220393"/>
              <a:ext cx="595254" cy="3873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rot="5400000" flipH="1" flipV="1">
              <a:off x="4144457" y="3207693"/>
              <a:ext cx="611128" cy="39689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upo 8"/>
          <p:cNvGrpSpPr>
            <a:grpSpLocks/>
          </p:cNvGrpSpPr>
          <p:nvPr/>
        </p:nvGrpSpPr>
        <p:grpSpPr bwMode="auto">
          <a:xfrm>
            <a:off x="1501775" y="815975"/>
            <a:ext cx="4325938" cy="4151313"/>
            <a:chOff x="2307771" y="1161144"/>
            <a:chExt cx="3614057" cy="3585027"/>
          </a:xfrm>
        </p:grpSpPr>
        <p:sp>
          <p:nvSpPr>
            <p:cNvPr id="3" name="Elipse 2"/>
            <p:cNvSpPr/>
            <p:nvPr/>
          </p:nvSpPr>
          <p:spPr>
            <a:xfrm>
              <a:off x="2307771" y="1161144"/>
              <a:ext cx="3614057" cy="34972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" name="Elipse 3"/>
            <p:cNvSpPr/>
            <p:nvPr/>
          </p:nvSpPr>
          <p:spPr>
            <a:xfrm>
              <a:off x="2598222" y="1828796"/>
              <a:ext cx="3091510" cy="288173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3047824" y="2641767"/>
              <a:ext cx="2163129" cy="21044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9880" name="CaixaDeTexto 5"/>
            <p:cNvSpPr txBox="1">
              <a:spLocks noChangeArrowheads="1"/>
            </p:cNvSpPr>
            <p:nvPr/>
          </p:nvSpPr>
          <p:spPr bwMode="auto">
            <a:xfrm>
              <a:off x="3338284" y="3396343"/>
              <a:ext cx="1625602" cy="717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 b="1">
                  <a:latin typeface="Carlito" pitchFamily="34" charset="0"/>
                  <a:cs typeface="Carlito" pitchFamily="34" charset="0"/>
                </a:rPr>
                <a:t>Controle Interno</a:t>
              </a:r>
            </a:p>
          </p:txBody>
        </p:sp>
        <p:sp>
          <p:nvSpPr>
            <p:cNvPr id="79881" name="CaixaDeTexto 6"/>
            <p:cNvSpPr txBox="1">
              <a:spLocks noChangeArrowheads="1"/>
            </p:cNvSpPr>
            <p:nvPr/>
          </p:nvSpPr>
          <p:spPr bwMode="auto">
            <a:xfrm>
              <a:off x="2793997" y="2155371"/>
              <a:ext cx="26343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 b="1">
                  <a:latin typeface="Carlito" pitchFamily="34" charset="0"/>
                  <a:cs typeface="Carlito" pitchFamily="34" charset="0"/>
                </a:rPr>
                <a:t>Gestão de Riscos</a:t>
              </a:r>
            </a:p>
          </p:txBody>
        </p:sp>
        <p:sp>
          <p:nvSpPr>
            <p:cNvPr id="79882" name="CaixaDeTexto 7"/>
            <p:cNvSpPr txBox="1">
              <a:spLocks noChangeArrowheads="1"/>
            </p:cNvSpPr>
            <p:nvPr/>
          </p:nvSpPr>
          <p:spPr bwMode="auto">
            <a:xfrm>
              <a:off x="2815768" y="1349828"/>
              <a:ext cx="26343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 b="1">
                  <a:latin typeface="Carlito" pitchFamily="34" charset="0"/>
                  <a:cs typeface="Carlito" pitchFamily="34" charset="0"/>
                </a:rPr>
                <a:t>Governança</a:t>
              </a:r>
            </a:p>
          </p:txBody>
        </p:sp>
      </p:grpSp>
      <p:sp>
        <p:nvSpPr>
          <p:cNvPr id="79875" name="CaixaDeTexto 88"/>
          <p:cNvSpPr txBox="1">
            <a:spLocks noChangeArrowheads="1"/>
          </p:cNvSpPr>
          <p:nvPr/>
        </p:nvSpPr>
        <p:spPr bwMode="auto">
          <a:xfrm>
            <a:off x="-42863" y="-14288"/>
            <a:ext cx="82216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 eaLnBrk="1" hangingPunct="1"/>
            <a:r>
              <a:rPr lang="pt-PT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Governança – Conceito TCU </a:t>
            </a:r>
            <a:endParaRPr lang="pt-BR" sz="2400" b="1">
              <a:solidFill>
                <a:srgbClr val="FFFFFF"/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79876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863" y="1589088"/>
            <a:ext cx="23114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143000" y="3624263"/>
            <a:ext cx="6865938" cy="13223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Carlito" pitchFamily="34" charset="0"/>
                <a:cs typeface="Carlito" pitchFamily="34" charset="0"/>
              </a:rPr>
              <a:t>A Gestão de Riscos é a pedra angular da Governança</a:t>
            </a:r>
          </a:p>
        </p:txBody>
      </p:sp>
      <p:sp>
        <p:nvSpPr>
          <p:cNvPr id="80899" name="CaixaDeTexto 88"/>
          <p:cNvSpPr txBox="1">
            <a:spLocks noChangeArrowheads="1"/>
          </p:cNvSpPr>
          <p:nvPr/>
        </p:nvSpPr>
        <p:spPr bwMode="auto">
          <a:xfrm>
            <a:off x="-42863" y="-14288"/>
            <a:ext cx="82216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 eaLnBrk="1" hangingPunct="1"/>
            <a:r>
              <a:rPr lang="pt-PT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Governança e Gestão de Riscos</a:t>
            </a:r>
            <a:endParaRPr lang="pt-BR" sz="2400" b="1">
              <a:solidFill>
                <a:srgbClr val="FFFFFF"/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80900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763" y="1063625"/>
            <a:ext cx="2914650" cy="23907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 rot="-510858">
            <a:off x="3370263" y="1033463"/>
            <a:ext cx="1738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464BC"/>
                </a:solidFill>
                <a:latin typeface="Carlito" pitchFamily="34" charset="0"/>
                <a:cs typeface="Carlito" pitchFamily="34" charset="0"/>
              </a:rPr>
              <a:t>Governança</a:t>
            </a:r>
          </a:p>
        </p:txBody>
      </p:sp>
      <p:sp>
        <p:nvSpPr>
          <p:cNvPr id="6" name="Elipse 5"/>
          <p:cNvSpPr/>
          <p:nvPr/>
        </p:nvSpPr>
        <p:spPr>
          <a:xfrm>
            <a:off x="4240213" y="1612900"/>
            <a:ext cx="379412" cy="398463"/>
          </a:xfrm>
          <a:prstGeom prst="ellipse">
            <a:avLst/>
          </a:prstGeom>
          <a:noFill/>
          <a:ln>
            <a:solidFill>
              <a:srgbClr val="FD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4641850" y="1790700"/>
            <a:ext cx="1689100" cy="0"/>
          </a:xfrm>
          <a:prstGeom prst="straightConnector1">
            <a:avLst/>
          </a:prstGeom>
          <a:ln w="12700">
            <a:solidFill>
              <a:srgbClr val="FD4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446838" y="1560513"/>
            <a:ext cx="2314575" cy="4619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464BC"/>
                </a:solidFill>
                <a:latin typeface="Carlito" pitchFamily="34" charset="0"/>
                <a:cs typeface="Carlito" pitchFamily="34" charset="0"/>
              </a:rPr>
              <a:t>Gestão de Riscos</a:t>
            </a:r>
            <a:endParaRPr lang="pt-BR" sz="2400">
              <a:solidFill>
                <a:srgbClr val="0464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upo 8"/>
          <p:cNvGrpSpPr>
            <a:grpSpLocks/>
          </p:cNvGrpSpPr>
          <p:nvPr/>
        </p:nvGrpSpPr>
        <p:grpSpPr bwMode="auto">
          <a:xfrm>
            <a:off x="320675" y="758825"/>
            <a:ext cx="4092575" cy="2973388"/>
            <a:chOff x="166646" y="857232"/>
            <a:chExt cx="4857784" cy="4206861"/>
          </a:xfrm>
        </p:grpSpPr>
        <p:pic>
          <p:nvPicPr>
            <p:cNvPr id="8193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2464" y="857232"/>
              <a:ext cx="2428892" cy="1339401"/>
            </a:xfrm>
            <a:prstGeom prst="rect">
              <a:avLst/>
            </a:prstGeom>
            <a:noFill/>
            <a:ln w="12700">
              <a:solidFill>
                <a:srgbClr val="080808"/>
              </a:solidFill>
              <a:miter lim="800000"/>
              <a:headEnd/>
              <a:tailEnd/>
            </a:ln>
          </p:spPr>
        </p:pic>
        <p:pic>
          <p:nvPicPr>
            <p:cNvPr id="819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084" y="2714620"/>
              <a:ext cx="2428892" cy="1106115"/>
            </a:xfrm>
            <a:prstGeom prst="rect">
              <a:avLst/>
            </a:prstGeom>
            <a:noFill/>
            <a:ln w="12700">
              <a:solidFill>
                <a:srgbClr val="080808"/>
              </a:solidFill>
              <a:miter lim="800000"/>
              <a:headEnd/>
              <a:tailEnd/>
            </a:ln>
          </p:spPr>
        </p:pic>
        <p:pic>
          <p:nvPicPr>
            <p:cNvPr id="819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646" y="4143380"/>
              <a:ext cx="3143272" cy="920713"/>
            </a:xfrm>
            <a:prstGeom prst="rect">
              <a:avLst/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</p:pic>
        <p:pic>
          <p:nvPicPr>
            <p:cNvPr id="8193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1290" y="2285992"/>
              <a:ext cx="2143140" cy="1722165"/>
            </a:xfrm>
            <a:prstGeom prst="rect">
              <a:avLst/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</p:pic>
      </p:grpSp>
      <p:grpSp>
        <p:nvGrpSpPr>
          <p:cNvPr id="81923" name="Grupo 20"/>
          <p:cNvGrpSpPr>
            <a:grpSpLocks/>
          </p:cNvGrpSpPr>
          <p:nvPr/>
        </p:nvGrpSpPr>
        <p:grpSpPr bwMode="auto">
          <a:xfrm>
            <a:off x="4708525" y="709613"/>
            <a:ext cx="3922713" cy="3163887"/>
            <a:chOff x="6096000" y="1000108"/>
            <a:chExt cx="5843620" cy="4170613"/>
          </a:xfrm>
        </p:grpSpPr>
        <p:pic>
          <p:nvPicPr>
            <p:cNvPr id="81931" name="Imagem 2"/>
            <p:cNvPicPr>
              <a:picLocks noChangeAspect="1"/>
            </p:cNvPicPr>
            <p:nvPr/>
          </p:nvPicPr>
          <p:blipFill>
            <a:blip r:embed="rId6" cstate="print"/>
            <a:srcRect r="986"/>
            <a:stretch>
              <a:fillRect/>
            </a:stretch>
          </p:blipFill>
          <p:spPr bwMode="auto">
            <a:xfrm>
              <a:off x="6381752" y="1000108"/>
              <a:ext cx="5072098" cy="2902919"/>
            </a:xfrm>
            <a:prstGeom prst="rect">
              <a:avLst/>
            </a:prstGeom>
            <a:noFill/>
            <a:ln w="12700">
              <a:solidFill>
                <a:srgbClr val="080808"/>
              </a:solidFill>
              <a:miter lim="800000"/>
              <a:headEnd/>
              <a:tailEnd/>
            </a:ln>
          </p:spPr>
        </p:pic>
        <p:pic>
          <p:nvPicPr>
            <p:cNvPr id="81932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6000" y="4000504"/>
              <a:ext cx="1838330" cy="1113251"/>
            </a:xfrm>
            <a:prstGeom prst="rect">
              <a:avLst/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</p:pic>
        <p:pic>
          <p:nvPicPr>
            <p:cNvPr id="81933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96264" y="4000504"/>
              <a:ext cx="1851609" cy="1143008"/>
            </a:xfrm>
            <a:prstGeom prst="rect">
              <a:avLst/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</p:pic>
        <p:pic>
          <p:nvPicPr>
            <p:cNvPr id="81934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096528" y="4000504"/>
              <a:ext cx="1843092" cy="1170217"/>
            </a:xfrm>
            <a:prstGeom prst="rect">
              <a:avLst/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</p:spPr>
        </p:pic>
      </p:grpSp>
      <p:sp>
        <p:nvSpPr>
          <p:cNvPr id="15" name="CaixaDeTexto 14">
            <a:extLst>
              <a:ext uri="{FF2B5EF4-FFF2-40B4-BE49-F238E27FC236}"/>
            </a:extLst>
          </p:cNvPr>
          <p:cNvSpPr txBox="1"/>
          <p:nvPr/>
        </p:nvSpPr>
        <p:spPr>
          <a:xfrm>
            <a:off x="152400" y="4433888"/>
            <a:ext cx="4248150" cy="44608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21917" tIns="60958" rIns="121917" bIns="60958">
            <a:spAutoFit/>
          </a:bodyPr>
          <a:lstStyle/>
          <a:p>
            <a:pPr indent="271463" algn="ctr" defTabSz="903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b="1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Em desenvolvimento </a:t>
            </a:r>
            <a:r>
              <a:rPr lang="pt-BR" sz="2100" b="1" kern="0">
                <a:solidFill>
                  <a:srgbClr val="000000"/>
                </a:solidFill>
                <a:latin typeface="Arial"/>
                <a:cs typeface="Arial" pitchFamily="34" charset="0"/>
              </a:rPr>
              <a:t>no </a:t>
            </a:r>
            <a:r>
              <a:rPr lang="pt-BR" sz="2100" b="1" kern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DCT</a:t>
            </a:r>
            <a:endParaRPr lang="pt-BR" sz="2100" b="1" kern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/>
            </a:extLst>
          </p:cNvPr>
          <p:cNvSpPr txBox="1"/>
          <p:nvPr/>
        </p:nvSpPr>
        <p:spPr>
          <a:xfrm>
            <a:off x="4740275" y="4433888"/>
            <a:ext cx="4103688" cy="44608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21917" tIns="60958" rIns="121917" bIns="60958">
            <a:spAutoFit/>
          </a:bodyPr>
          <a:lstStyle/>
          <a:p>
            <a:pPr indent="90488" algn="ctr" defTabSz="903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b="1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Uso imediato pelo EME</a:t>
            </a:r>
          </a:p>
        </p:txBody>
      </p:sp>
      <p:sp>
        <p:nvSpPr>
          <p:cNvPr id="18" name="Seta para a direita 9">
            <a:extLst>
              <a:ext uri="{FF2B5EF4-FFF2-40B4-BE49-F238E27FC236}"/>
            </a:extLst>
          </p:cNvPr>
          <p:cNvSpPr/>
          <p:nvPr/>
        </p:nvSpPr>
        <p:spPr bwMode="auto">
          <a:xfrm rot="5400000">
            <a:off x="6754813" y="3956050"/>
            <a:ext cx="444500" cy="41275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21917" tIns="60958" rIns="121917" bIns="60958" anchor="ctr"/>
          <a:lstStyle/>
          <a:p>
            <a:pPr algn="ctr" defTabSz="914400" eaLnBrk="1" hangingPunct="1">
              <a:defRPr/>
            </a:pPr>
            <a:endParaRPr lang="pt-BR" sz="18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CaixaDeTexto 1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 rot="19989868">
            <a:off x="755650" y="2109788"/>
            <a:ext cx="3244850" cy="3683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defRPr/>
            </a:pPr>
            <a:r>
              <a:rPr lang="pt-BR" altLang="pt-BR" sz="1800" b="1" kern="0" dirty="0" smtClean="0">
                <a:solidFill>
                  <a:srgbClr val="000000"/>
                </a:solidFill>
                <a:latin typeface="Carlito" pitchFamily="34" charset="0"/>
                <a:cs typeface="Carlito" pitchFamily="34" charset="0"/>
              </a:rPr>
              <a:t>Uso para o EB em - 2020</a:t>
            </a:r>
            <a:endParaRPr lang="pt-BR" altLang="pt-BR" sz="1800" b="1" kern="0" dirty="0">
              <a:solidFill>
                <a:srgbClr val="000000"/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 rot="19989868">
            <a:off x="4892675" y="2060575"/>
            <a:ext cx="3467100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defRPr/>
            </a:pPr>
            <a:r>
              <a:rPr lang="pt-BR" altLang="pt-BR" sz="1800" b="1" kern="0" dirty="0" smtClean="0">
                <a:solidFill>
                  <a:srgbClr val="000000"/>
                </a:solidFill>
                <a:latin typeface="Carlito" pitchFamily="34" charset="0"/>
                <a:cs typeface="Carlito" pitchFamily="34" charset="0"/>
              </a:rPr>
              <a:t>Gestão dos Riscos Estratégicos</a:t>
            </a:r>
            <a:endParaRPr lang="pt-BR" altLang="pt-BR" sz="1800" b="1" kern="0" dirty="0">
              <a:solidFill>
                <a:srgbClr val="000000"/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81929" name="CaixaDeTexto 2"/>
          <p:cNvSpPr txBox="1">
            <a:spLocks noChangeArrowheads="1"/>
          </p:cNvSpPr>
          <p:nvPr/>
        </p:nvSpPr>
        <p:spPr bwMode="auto">
          <a:xfrm>
            <a:off x="168275" y="0"/>
            <a:ext cx="6711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Sistema de Gestão de Riscos</a:t>
            </a:r>
            <a:endParaRPr lang="pt-BR" sz="2400">
              <a:latin typeface="Carlito" pitchFamily="34" charset="0"/>
              <a:cs typeface="Carlito" pitchFamily="34" charset="0"/>
            </a:endParaRPr>
          </a:p>
        </p:txBody>
      </p:sp>
      <p:sp>
        <p:nvSpPr>
          <p:cNvPr id="22" name="Seta para a direita 9">
            <a:extLst>
              <a:ext uri="{FF2B5EF4-FFF2-40B4-BE49-F238E27FC236}"/>
            </a:extLst>
          </p:cNvPr>
          <p:cNvSpPr/>
          <p:nvPr/>
        </p:nvSpPr>
        <p:spPr bwMode="auto">
          <a:xfrm rot="5400000">
            <a:off x="2286000" y="3922713"/>
            <a:ext cx="444500" cy="41275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21917" tIns="60958" rIns="121917" bIns="60958" anchor="ctr"/>
          <a:lstStyle/>
          <a:p>
            <a:pPr algn="ctr" defTabSz="914400" eaLnBrk="1" hangingPunct="1">
              <a:defRPr/>
            </a:pPr>
            <a:endParaRPr lang="pt-BR" sz="1800" kern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gaminho horizontal 2"/>
          <p:cNvSpPr/>
          <p:nvPr/>
        </p:nvSpPr>
        <p:spPr>
          <a:xfrm>
            <a:off x="2371725" y="1687513"/>
            <a:ext cx="4252913" cy="2257425"/>
          </a:xfrm>
          <a:prstGeom prst="horizontalScroll">
            <a:avLst>
              <a:gd name="adj" fmla="val 1359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77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CONCLUSÃO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88"/>
          <p:cNvSpPr txBox="1">
            <a:spLocks noChangeArrowheads="1"/>
          </p:cNvSpPr>
          <p:nvPr/>
        </p:nvSpPr>
        <p:spPr bwMode="auto">
          <a:xfrm>
            <a:off x="-87313" y="-19050"/>
            <a:ext cx="353060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 eaLnBrk="1" hangingPunct="1"/>
            <a:r>
              <a:rPr lang="pt-BR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Introdução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17525" y="1471613"/>
            <a:ext cx="5410200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latin typeface="Carlito" panose="020F0502020204030204" pitchFamily="34" charset="0"/>
                <a:cs typeface="Carlito" panose="020F0502020204030204" pitchFamily="34" charset="0"/>
              </a:rPr>
              <a:t>Quem não gerencia risco, gerencia crise.</a:t>
            </a:r>
          </a:p>
          <a:p>
            <a:pPr algn="r">
              <a:defRPr/>
            </a:pPr>
            <a:r>
              <a:rPr lang="pt-BR" sz="2400" dirty="0">
                <a:latin typeface="Carlito" panose="020F0502020204030204" pitchFamily="34" charset="0"/>
                <a:cs typeface="Carlito" panose="020F0502020204030204" pitchFamily="34" charset="0"/>
              </a:rPr>
              <a:t>Brasiliano, 2016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800350" y="3440113"/>
            <a:ext cx="6030913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atin typeface="Carlito" panose="020F0502020204030204" pitchFamily="34" charset="0"/>
                <a:cs typeface="Carlito" panose="020F0502020204030204" pitchFamily="34" charset="0"/>
              </a:rPr>
              <a:t>Ignorar risco é como desenhar sem borracha.</a:t>
            </a:r>
          </a:p>
          <a:p>
            <a:pPr algn="r">
              <a:defRPr/>
            </a:pPr>
            <a:r>
              <a:rPr lang="pt-BR" sz="2400" dirty="0">
                <a:latin typeface="Carlito" panose="020F0502020204030204" pitchFamily="34" charset="0"/>
                <a:cs typeface="Carlito" panose="020F0502020204030204" pitchFamily="34" charset="0"/>
              </a:rPr>
              <a:t>Hélio Costa, 2018</a:t>
            </a:r>
          </a:p>
        </p:txBody>
      </p:sp>
      <p:pic>
        <p:nvPicPr>
          <p:cNvPr id="4096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75" y="1311275"/>
            <a:ext cx="946150" cy="1150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66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3346450"/>
            <a:ext cx="876300" cy="1017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87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anchor="ctr"/>
          <a:lstStyle/>
          <a:p>
            <a:pPr algn="ctr" defTabSz="6779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4F8A"/>
              </a:solidFill>
            </a:endParaRPr>
          </a:p>
        </p:txBody>
      </p:sp>
      <p:pic>
        <p:nvPicPr>
          <p:cNvPr id="84995" name="Picture 2" descr="http://intranet.eme.eb.mil.br/emenet/sites/chefia/images/E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9950" y="209550"/>
            <a:ext cx="4333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tângulo 5"/>
          <p:cNvSpPr>
            <a:spLocks noChangeArrowheads="1"/>
          </p:cNvSpPr>
          <p:nvPr/>
        </p:nvSpPr>
        <p:spPr bwMode="auto">
          <a:xfrm>
            <a:off x="2233613" y="30163"/>
            <a:ext cx="4014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77863" eaLnBrk="1" hangingPunct="1"/>
            <a:r>
              <a:rPr lang="pt-BR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7" name="Elipse 6"/>
          <p:cNvSpPr/>
          <p:nvPr/>
        </p:nvSpPr>
        <p:spPr>
          <a:xfrm>
            <a:off x="2266950" y="798513"/>
            <a:ext cx="4124325" cy="3916362"/>
          </a:xfrm>
          <a:prstGeom prst="ellipse">
            <a:avLst/>
          </a:prstGeom>
          <a:solidFill>
            <a:srgbClr val="00CCFF"/>
          </a:solidFill>
          <a:ln>
            <a:solidFill>
              <a:srgbClr val="046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Estrela de 4 pontas 2"/>
          <p:cNvSpPr/>
          <p:nvPr/>
        </p:nvSpPr>
        <p:spPr>
          <a:xfrm>
            <a:off x="2346325" y="865188"/>
            <a:ext cx="3984625" cy="3786187"/>
          </a:xfrm>
          <a:prstGeom prst="star4">
            <a:avLst>
              <a:gd name="adj" fmla="val 13663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808413" y="2587625"/>
            <a:ext cx="1460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FF0000"/>
                </a:solidFill>
                <a:latin typeface="+mn-lt"/>
              </a:rPr>
              <a:t>RISCOS</a:t>
            </a:r>
          </a:p>
        </p:txBody>
      </p:sp>
      <p:sp>
        <p:nvSpPr>
          <p:cNvPr id="8" name="CaixaDeTexto 7"/>
          <p:cNvSpPr txBox="1"/>
          <p:nvPr/>
        </p:nvSpPr>
        <p:spPr>
          <a:xfrm rot="19411304">
            <a:off x="2249488" y="1443038"/>
            <a:ext cx="2111375" cy="658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/>
              <a:t>Processos organizacionais </a:t>
            </a:r>
          </a:p>
        </p:txBody>
      </p:sp>
      <p:sp>
        <p:nvSpPr>
          <p:cNvPr id="17" name="CaixaDeTexto 16"/>
          <p:cNvSpPr txBox="1"/>
          <p:nvPr/>
        </p:nvSpPr>
        <p:spPr>
          <a:xfrm rot="2431956">
            <a:off x="4799013" y="1674813"/>
            <a:ext cx="1212850" cy="369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/>
              <a:t>Projetos </a:t>
            </a:r>
          </a:p>
        </p:txBody>
      </p:sp>
      <p:sp>
        <p:nvSpPr>
          <p:cNvPr id="22" name="CaixaDeTexto 21"/>
          <p:cNvSpPr txBox="1"/>
          <p:nvPr/>
        </p:nvSpPr>
        <p:spPr>
          <a:xfrm rot="2493006">
            <a:off x="2206625" y="3386138"/>
            <a:ext cx="1960563" cy="369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/>
              <a:t>Ambiente Interno</a:t>
            </a:r>
          </a:p>
        </p:txBody>
      </p:sp>
      <p:sp>
        <p:nvSpPr>
          <p:cNvPr id="23" name="CaixaDeTexto 22"/>
          <p:cNvSpPr txBox="1"/>
          <p:nvPr/>
        </p:nvSpPr>
        <p:spPr>
          <a:xfrm rot="19380587">
            <a:off x="4414838" y="3419475"/>
            <a:ext cx="1960562" cy="368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/>
              <a:t>Auditoria Interna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0202903449\Desktop\Onei-Braz-411.jpg"/>
          <p:cNvPicPr>
            <a:picLocks noChangeAspect="1" noChangeArrowheads="1"/>
          </p:cNvPicPr>
          <p:nvPr/>
        </p:nvPicPr>
        <p:blipFill>
          <a:blip r:embed="rId2" cstate="print"/>
          <a:srcRect t="7492" b="10410"/>
          <a:stretch>
            <a:fillRect/>
          </a:stretch>
        </p:blipFill>
        <p:spPr bwMode="auto">
          <a:xfrm>
            <a:off x="0" y="0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3"/>
          <p:cNvSpPr>
            <a:spLocks noGrp="1"/>
          </p:cNvSpPr>
          <p:nvPr>
            <p:ph type="title"/>
          </p:nvPr>
        </p:nvSpPr>
        <p:spPr bwMode="auto">
          <a:xfrm>
            <a:off x="233363" y="0"/>
            <a:ext cx="5661025" cy="52387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smtClean="0">
                <a:solidFill>
                  <a:schemeClr val="bg1"/>
                </a:solidFill>
                <a:latin typeface="Carlito" pitchFamily="34" charset="0"/>
                <a:cs typeface="Arial" pitchFamily="34" charset="0"/>
              </a:rPr>
              <a:t>O porquê da Gestão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301136" y="568741"/>
          <a:ext cx="8249477" cy="439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88"/>
          <p:cNvSpPr txBox="1">
            <a:spLocks noChangeArrowheads="1"/>
          </p:cNvSpPr>
          <p:nvPr/>
        </p:nvSpPr>
        <p:spPr bwMode="auto">
          <a:xfrm>
            <a:off x="-125413" y="0"/>
            <a:ext cx="68881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 eaLnBrk="1" hangingPunct="1"/>
            <a:r>
              <a:rPr lang="pt-BR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O porquê da mensuração dos riscos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44513" y="1182688"/>
            <a:ext cx="8380412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Carlito" panose="020F0502020204030204" pitchFamily="34" charset="0"/>
                <a:cs typeface="Carlito" panose="020F0502020204030204" pitchFamily="34" charset="0"/>
              </a:rPr>
              <a:t>Porque?</a:t>
            </a:r>
          </a:p>
          <a:p>
            <a:pPr marL="557212" indent="-28575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latin typeface="Carlito" panose="020F0502020204030204" pitchFamily="34" charset="0"/>
                <a:cs typeface="Carlito" panose="020F0502020204030204" pitchFamily="34" charset="0"/>
              </a:rPr>
              <a:t>A organização está exposta a uma grande quantidade de riscos; e</a:t>
            </a:r>
          </a:p>
          <a:p>
            <a:pPr marL="557212" indent="-28575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latin typeface="Carlito" panose="020F0502020204030204" pitchFamily="34" charset="0"/>
                <a:cs typeface="Carlito" panose="020F0502020204030204" pitchFamily="34" charset="0"/>
              </a:rPr>
              <a:t>não existem recursos (tempo, dinheiro, pessoas) para lidar com todos os riscos identificados.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44513" y="2987675"/>
            <a:ext cx="8380412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Carlito" panose="020F0502020204030204" pitchFamily="34" charset="0"/>
                <a:cs typeface="Carlito" panose="020F0502020204030204" pitchFamily="34" charset="0"/>
              </a:rPr>
              <a:t>Então?</a:t>
            </a:r>
          </a:p>
          <a:p>
            <a:pPr marL="557212" indent="-28575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latin typeface="Carlito" panose="020F0502020204030204" pitchFamily="34" charset="0"/>
                <a:cs typeface="Carlito" panose="020F0502020204030204" pitchFamily="34" charset="0"/>
              </a:rPr>
              <a:t>Deve-se concentrar recursos para lidar com os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riscos que mais podem impactar os objetivos da organização</a:t>
            </a:r>
            <a:r>
              <a:rPr lang="pt-BR" sz="2000" b="1" dirty="0">
                <a:latin typeface="Carlito" panose="020F0502020204030204" pitchFamily="34" charset="0"/>
                <a:cs typeface="Carlito" panose="020F0502020204030204" pitchFamily="34" charset="0"/>
              </a:rPr>
              <a:t>, utilizando-se do </a:t>
            </a:r>
            <a:r>
              <a:rPr lang="pt-BR" sz="2000" b="1" i="1" dirty="0">
                <a:latin typeface="Carlito" panose="020F0502020204030204" pitchFamily="34" charset="0"/>
                <a:cs typeface="Carlito" panose="020F0502020204030204" pitchFamily="34" charset="0"/>
              </a:rPr>
              <a:t>Know-how </a:t>
            </a:r>
            <a:r>
              <a:rPr lang="pt-BR" sz="2000" b="1" dirty="0">
                <a:latin typeface="Carlito" panose="020F0502020204030204" pitchFamily="34" charset="0"/>
                <a:cs typeface="Carlito" panose="020F0502020204030204" pitchFamily="34" charset="0"/>
              </a:rPr>
              <a:t>e das particularidades do ambiente de trabalho da organização.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546100" y="700088"/>
            <a:ext cx="7869238" cy="331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5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0200" y="4235450"/>
            <a:ext cx="8415338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ea typeface="Verdana" panose="020B0604030504040204" pitchFamily="34" charset="0"/>
                <a:cs typeface="Arial" pitchFamily="34" charset="0"/>
              </a:rPr>
              <a:t>A GESTÃO DE RISCOS NÃO PODE RELATAR O QUE ACONTECEU, MAS O QUE PODERÁ VIR A ACONTECER, FUTURO!</a:t>
            </a:r>
            <a:endParaRPr lang="pt-BR" sz="1800" i="1" dirty="0"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44036" name="CaixaDeTexto 88"/>
          <p:cNvSpPr txBox="1">
            <a:spLocks noChangeArrowheads="1"/>
          </p:cNvSpPr>
          <p:nvPr/>
        </p:nvSpPr>
        <p:spPr bwMode="auto">
          <a:xfrm>
            <a:off x="-125413" y="0"/>
            <a:ext cx="68881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9" rIns="68562" bIns="34289">
            <a:spAutoFit/>
          </a:bodyPr>
          <a:lstStyle/>
          <a:p>
            <a:pPr indent="265113" defTabSz="677863" eaLnBrk="1" hangingPunct="1"/>
            <a:r>
              <a:rPr lang="pt-BR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Avaliação de Riscos com foco no futuro</a:t>
            </a:r>
            <a:endParaRPr lang="pt-BR" sz="2800" b="1">
              <a:solidFill>
                <a:srgbClr val="FFFFFF"/>
              </a:solidFill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ntranet.eme.eb.mil.br/emenet/sites/chefia/images/E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9950" y="209550"/>
            <a:ext cx="4333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tângulo 1"/>
          <p:cNvSpPr>
            <a:spLocks noChangeArrowheads="1"/>
          </p:cNvSpPr>
          <p:nvPr/>
        </p:nvSpPr>
        <p:spPr bwMode="auto">
          <a:xfrm>
            <a:off x="150813" y="0"/>
            <a:ext cx="475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Benefícios da Gestão de Riscos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882650" y="548364"/>
          <a:ext cx="7276612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gaminho horizontal 2"/>
          <p:cNvSpPr/>
          <p:nvPr/>
        </p:nvSpPr>
        <p:spPr>
          <a:xfrm>
            <a:off x="2103438" y="1636713"/>
            <a:ext cx="4943475" cy="2257425"/>
          </a:xfrm>
          <a:prstGeom prst="horizontalScroll">
            <a:avLst>
              <a:gd name="adj" fmla="val 1359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77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rlito" panose="020F0502020204030204" pitchFamily="34" charset="0"/>
                <a:cs typeface="Carlito" panose="020F0502020204030204" pitchFamily="34" charset="0"/>
              </a:rPr>
              <a:t>Base Normativa Interna </a:t>
            </a:r>
          </a:p>
        </p:txBody>
      </p:sp>
      <p:sp>
        <p:nvSpPr>
          <p:cNvPr id="47107" name="CaixaDeTexto 3"/>
          <p:cNvSpPr txBox="1">
            <a:spLocks noChangeArrowheads="1"/>
          </p:cNvSpPr>
          <p:nvPr/>
        </p:nvSpPr>
        <p:spPr bwMode="auto">
          <a:xfrm>
            <a:off x="161925" y="0"/>
            <a:ext cx="671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800" b="1">
                <a:solidFill>
                  <a:srgbClr val="FFFFFF"/>
                </a:solidFill>
                <a:latin typeface="Carlito" pitchFamily="34" charset="0"/>
                <a:cs typeface="Carlito" pitchFamily="34" charset="0"/>
              </a:rPr>
              <a:t>Gestão de Riscos e Integridade</a:t>
            </a:r>
            <a:endParaRPr lang="pt-BR" sz="2800"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114654</TotalTime>
  <Words>1412</Words>
  <Application>Microsoft Office PowerPoint</Application>
  <PresentationFormat>Apresentação na tela (16:9)</PresentationFormat>
  <Paragraphs>305</Paragraphs>
  <Slides>41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slides</vt:lpstr>
      </vt:variant>
      <vt:variant>
        <vt:i4>41</vt:i4>
      </vt:variant>
    </vt:vector>
  </HeadingPairs>
  <TitlesOfParts>
    <vt:vector size="56" baseType="lpstr">
      <vt:lpstr>4_Office Theme</vt:lpstr>
      <vt:lpstr>5_Office Theme</vt:lpstr>
      <vt:lpstr>3_Office Theme</vt:lpstr>
      <vt:lpstr>6_Office Theme</vt:lpstr>
      <vt:lpstr>7_Office Theme</vt:lpstr>
      <vt:lpstr>8_Office Theme</vt:lpstr>
      <vt:lpstr>9_Office Theme</vt:lpstr>
      <vt:lpstr>2_Office Theme</vt:lpstr>
      <vt:lpstr>10_Office Theme</vt:lpstr>
      <vt:lpstr>4_Custom Design</vt:lpstr>
      <vt:lpstr>11_Office Theme</vt:lpstr>
      <vt:lpstr>12_Office Theme</vt:lpstr>
      <vt:lpstr>5_Custom Design</vt:lpstr>
      <vt:lpstr>6_Custom Design</vt:lpstr>
      <vt:lpstr>13_Office Theme</vt:lpstr>
      <vt:lpstr>Slide 1</vt:lpstr>
      <vt:lpstr>Slide 2</vt:lpstr>
      <vt:lpstr>Slide 3</vt:lpstr>
      <vt:lpstr>Slide 4</vt:lpstr>
      <vt:lpstr>O porquê da Gestão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TC Emílio</dc:creator>
  <cp:lastModifiedBy>sec</cp:lastModifiedBy>
  <cp:revision>4288</cp:revision>
  <cp:lastPrinted>2018-03-19T16:12:23Z</cp:lastPrinted>
  <dcterms:created xsi:type="dcterms:W3CDTF">2013-12-12T11:53:42Z</dcterms:created>
  <dcterms:modified xsi:type="dcterms:W3CDTF">2019-11-21T17:08:16Z</dcterms:modified>
</cp:coreProperties>
</file>