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302" r:id="rId2"/>
    <p:sldId id="314" r:id="rId3"/>
    <p:sldId id="31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9" r:id="rId22"/>
    <p:sldId id="278" r:id="rId23"/>
    <p:sldId id="279" r:id="rId24"/>
    <p:sldId id="320" r:id="rId25"/>
    <p:sldId id="309" r:id="rId26"/>
    <p:sldId id="323" r:id="rId27"/>
    <p:sldId id="311" r:id="rId28"/>
    <p:sldId id="324" r:id="rId29"/>
    <p:sldId id="325" r:id="rId30"/>
    <p:sldId id="281" r:id="rId31"/>
    <p:sldId id="282" r:id="rId32"/>
    <p:sldId id="305" r:id="rId33"/>
    <p:sldId id="283" r:id="rId34"/>
    <p:sldId id="308" r:id="rId35"/>
    <p:sldId id="326" r:id="rId36"/>
    <p:sldId id="285" r:id="rId37"/>
    <p:sldId id="306" r:id="rId38"/>
    <p:sldId id="313" r:id="rId39"/>
    <p:sldId id="289" r:id="rId40"/>
    <p:sldId id="290" r:id="rId41"/>
    <p:sldId id="329" r:id="rId42"/>
    <p:sldId id="291" r:id="rId43"/>
    <p:sldId id="292" r:id="rId44"/>
    <p:sldId id="293" r:id="rId45"/>
    <p:sldId id="330" r:id="rId46"/>
    <p:sldId id="327" r:id="rId47"/>
    <p:sldId id="328" r:id="rId48"/>
    <p:sldId id="301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A1"/>
    <a:srgbClr val="FF9900"/>
    <a:srgbClr val="000042"/>
    <a:srgbClr val="D6A300"/>
    <a:srgbClr val="C0C0C0"/>
    <a:srgbClr val="FFCC00"/>
    <a:srgbClr val="05299D"/>
    <a:srgbClr val="00FF00"/>
    <a:srgbClr val="866600"/>
    <a:srgbClr val="16D4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825" autoAdjust="0"/>
    <p:restoredTop sz="94660"/>
  </p:normalViewPr>
  <p:slideViewPr>
    <p:cSldViewPr>
      <p:cViewPr>
        <p:scale>
          <a:sx n="60" d="100"/>
          <a:sy n="60" d="100"/>
        </p:scale>
        <p:origin x="-3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ocuments\PlanilhasAcessoriasWorksho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esktop\Workshop\requisi&#231;&#245;es%20canceladas%20em%202015%20-%20principais%20motivos%20worksho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msung\Desktop\Workshop\requisi&#231;&#245;es%20canceladas%20em%202015%20-%20principais%20motivos%20worksh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dLbls>
            <c:dLbl>
              <c:idx val="0"/>
              <c:layout>
                <c:manualLayout>
                  <c:x val="1.8616545798870412E-2"/>
                  <c:y val="-6.4923620415667099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R$ 611.945.554,55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3333333333333592E-3"/>
                  <c:y val="-3.240740740740754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R$ 502.739.667,38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2222222222222286E-2"/>
                  <c:y val="-8.333333333333355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R$ 509.260.053,36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1.1111111111111144E-2"/>
                  <c:y val="-5.092592592592600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R$ 330.026.083,95</a:t>
                    </a:r>
                  </a:p>
                </c:rich>
              </c:tx>
              <c:showVal val="1"/>
            </c:dLbl>
            <c:delete val="1"/>
          </c:dLbls>
          <c:val>
            <c:numRef>
              <c:f>VerbaXAno!$C$2:$C$5</c:f>
              <c:numCache>
                <c:formatCode>"R$"\ #,##0.00</c:formatCode>
                <c:ptCount val="4"/>
                <c:pt idx="0">
                  <c:v>611945554.54999936</c:v>
                </c:pt>
                <c:pt idx="1">
                  <c:v>502739667.38</c:v>
                </c:pt>
                <c:pt idx="2">
                  <c:v>509260053.36000001</c:v>
                </c:pt>
                <c:pt idx="3">
                  <c:v>330026083.94999999</c:v>
                </c:pt>
              </c:numCache>
            </c:numRef>
          </c:val>
        </c:ser>
        <c:shape val="box"/>
        <c:axId val="91108864"/>
        <c:axId val="107688704"/>
        <c:axId val="0"/>
      </c:bar3DChart>
      <c:catAx>
        <c:axId val="91108864"/>
        <c:scaling>
          <c:orientation val="minMax"/>
        </c:scaling>
        <c:delete val="1"/>
        <c:axPos val="b"/>
        <c:tickLblPos val="none"/>
        <c:crossAx val="107688704"/>
        <c:crosses val="autoZero"/>
        <c:auto val="1"/>
        <c:lblAlgn val="ctr"/>
        <c:lblOffset val="100"/>
      </c:catAx>
      <c:valAx>
        <c:axId val="107688704"/>
        <c:scaling>
          <c:orientation val="minMax"/>
        </c:scaling>
        <c:delete val="1"/>
        <c:axPos val="l"/>
        <c:numFmt formatCode="&quot;R$&quot;\ #,##0.00" sourceLinked="1"/>
        <c:tickLblPos val="none"/>
        <c:crossAx val="91108864"/>
        <c:crosses val="autoZero"/>
        <c:crossBetween val="between"/>
      </c:valAx>
    </c:plotArea>
    <c:plotVisOnly val="1"/>
  </c:chart>
  <c:spPr>
    <a:solidFill>
      <a:schemeClr val="bg1">
        <a:lumMod val="85000"/>
      </a:schemeClr>
    </a:solidFill>
    <a:ln>
      <a:noFill/>
    </a:ln>
    <a:effectLst>
      <a:innerShdw blurRad="63500" dist="50800" dir="13500000">
        <a:schemeClr val="accent6">
          <a:lumMod val="75000"/>
          <a:alpha val="50000"/>
        </a:schemeClr>
      </a:innerShdw>
    </a:effectLst>
    <a:scene3d>
      <a:camera prst="orthographicFront"/>
      <a:lightRig rig="threePt" dir="t"/>
    </a:scene3d>
    <a:sp3d>
      <a:bevelT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75"/>
      <c:perspective val="180"/>
    </c:view3D>
    <c:plotArea>
      <c:layout/>
      <c:pie3DChart>
        <c:varyColors val="1"/>
        <c:ser>
          <c:idx val="1"/>
          <c:order val="0"/>
          <c:explosion val="25"/>
          <c:dPt>
            <c:idx val="0"/>
            <c:spPr>
              <a:solidFill>
                <a:srgbClr val="D6A3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0.16285153591912122"/>
                  <c:y val="-0.17147528433945791"/>
                </c:manualLayout>
              </c:layout>
              <c:showPercent val="1"/>
            </c:dLbl>
            <c:dLbl>
              <c:idx val="2"/>
              <c:layout>
                <c:manualLayout>
                  <c:x val="0.1472010790317877"/>
                  <c:y val="-8.851961213181718E-2"/>
                </c:manualLayout>
              </c:layout>
              <c:showPercent val="1"/>
            </c:dLbl>
            <c:dLbl>
              <c:idx val="4"/>
              <c:layout>
                <c:manualLayout>
                  <c:x val="2.3541605910372351E-2"/>
                  <c:y val="-1.3164552347623265E-2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1600" b="1" spc="-100" baseline="0">
                    <a:latin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Plan1!$C$16:$C$20</c:f>
              <c:strCache>
                <c:ptCount val="5"/>
                <c:pt idx="0">
                  <c:v>PAMAAF</c:v>
                </c:pt>
                <c:pt idx="1">
                  <c:v>PAMAGL</c:v>
                </c:pt>
                <c:pt idx="2">
                  <c:v>PAMASP</c:v>
                </c:pt>
                <c:pt idx="3">
                  <c:v>PAMALS</c:v>
                </c:pt>
                <c:pt idx="4">
                  <c:v>PAMBRJ</c:v>
                </c:pt>
              </c:strCache>
            </c:strRef>
          </c:cat>
          <c:val>
            <c:numRef>
              <c:f>Plan1!$E$16:$E$20</c:f>
              <c:numCache>
                <c:formatCode>General</c:formatCode>
                <c:ptCount val="5"/>
                <c:pt idx="0">
                  <c:v>15.5</c:v>
                </c:pt>
                <c:pt idx="1">
                  <c:v>41.5</c:v>
                </c:pt>
                <c:pt idx="2">
                  <c:v>22.3</c:v>
                </c:pt>
                <c:pt idx="3">
                  <c:v>15</c:v>
                </c:pt>
                <c:pt idx="4">
                  <c:v>5.7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39551900159117"/>
          <c:y val="0.30139575493187631"/>
          <c:w val="0.23749408421737431"/>
          <c:h val="0.39720849013624893"/>
        </c:manualLayout>
      </c:layout>
      <c:spPr>
        <a:solidFill>
          <a:schemeClr val="bg1">
            <a:lumMod val="85000"/>
          </a:schemeClr>
        </a:solidFill>
      </c:spPr>
      <c:txPr>
        <a:bodyPr/>
        <a:lstStyle/>
        <a:p>
          <a:pPr>
            <a:defRPr sz="1600" b="0" i="0" baseline="0">
              <a:latin typeface="Arial" pitchFamily="34" charset="0"/>
            </a:defRPr>
          </a:pPr>
          <a:endParaRPr lang="pt-BR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 prstMaterial="softEdge"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75"/>
      <c:perspective val="90"/>
    </c:view3D>
    <c:plotArea>
      <c:layout/>
      <c:pie3DChart>
        <c:varyColors val="1"/>
        <c:ser>
          <c:idx val="1"/>
          <c:order val="0"/>
          <c:explosion val="25"/>
          <c:dPt>
            <c:idx val="0"/>
            <c:spPr>
              <a:solidFill>
                <a:srgbClr val="16D4FA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5299D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00FF00"/>
              </a:solidFill>
            </c:spPr>
          </c:dPt>
          <c:dPt>
            <c:idx val="6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7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939822161013143E-3"/>
                  <c:y val="-1.3692767570720318E-2"/>
                </c:manualLayout>
              </c:layout>
              <c:showPercent val="1"/>
            </c:dLbl>
            <c:dLbl>
              <c:idx val="1"/>
              <c:layout>
                <c:manualLayout>
                  <c:x val="-7.3702310344722313E-2"/>
                  <c:y val="0.1041173665807225"/>
                </c:manualLayout>
              </c:layout>
              <c:showPercent val="1"/>
            </c:dLbl>
            <c:dLbl>
              <c:idx val="2"/>
              <c:layout>
                <c:manualLayout>
                  <c:x val="-3.8869750260663902E-2"/>
                  <c:y val="-0.13544983960338294"/>
                </c:manualLayout>
              </c:layout>
              <c:showPercent val="1"/>
            </c:dLbl>
            <c:dLbl>
              <c:idx val="3"/>
              <c:layout>
                <c:manualLayout>
                  <c:x val="1.1997653827273308E-2"/>
                  <c:y val="-0.11101888305628463"/>
                </c:manualLayout>
              </c:layout>
              <c:showPercent val="1"/>
            </c:dLbl>
            <c:dLbl>
              <c:idx val="4"/>
              <c:layout>
                <c:manualLayout>
                  <c:x val="1.7869014314973689E-2"/>
                  <c:y val="-3.0728346456692916E-2"/>
                </c:manualLayout>
              </c:layout>
              <c:showPercent val="1"/>
            </c:dLbl>
            <c:dLbl>
              <c:idx val="5"/>
              <c:layout>
                <c:manualLayout>
                  <c:x val="-3.1994863399468318E-2"/>
                  <c:y val="0.10054024496937899"/>
                </c:manualLayout>
              </c:layout>
              <c:showPercent val="1"/>
            </c:dLbl>
            <c:dLbl>
              <c:idx val="6"/>
              <c:layout>
                <c:manualLayout>
                  <c:x val="0.11483967545881862"/>
                  <c:y val="-0.25532735491396907"/>
                </c:manualLayout>
              </c:layout>
              <c:showPercent val="1"/>
            </c:dLbl>
            <c:dLbl>
              <c:idx val="7"/>
              <c:layout>
                <c:manualLayout>
                  <c:x val="-7.8809922065643828E-2"/>
                  <c:y val="0.1206871536891222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sz="1600" b="1" baseline="0">
                    <a:latin typeface="Arial" pitchFamily="34" charset="0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Plan1!$C$4:$C$11</c:f>
              <c:strCache>
                <c:ptCount val="8"/>
                <c:pt idx="0">
                  <c:v>Sem motivo</c:v>
                </c:pt>
                <c:pt idx="1">
                  <c:v>Falta de crédito   </c:v>
                </c:pt>
                <c:pt idx="2">
                  <c:v>Falta de Interação do Usuário  </c:v>
                </c:pt>
                <c:pt idx="3">
                  <c:v>Falta Identificação do Material</c:v>
                </c:pt>
                <c:pt idx="4">
                  <c:v>Item não Encontrado</c:v>
                </c:pt>
                <c:pt idx="5">
                  <c:v>Material não mais Necessário</c:v>
                </c:pt>
                <c:pt idx="6">
                  <c:v>Preço Excessivo</c:v>
                </c:pt>
                <c:pt idx="7">
                  <c:v>Requisição Inserida Indevidamente</c:v>
                </c:pt>
              </c:strCache>
            </c:strRef>
          </c:cat>
          <c:val>
            <c:numRef>
              <c:f>Plan1!$E$4:$E$11</c:f>
              <c:numCache>
                <c:formatCode>General</c:formatCode>
                <c:ptCount val="8"/>
                <c:pt idx="0">
                  <c:v>6</c:v>
                </c:pt>
                <c:pt idx="1">
                  <c:v>372</c:v>
                </c:pt>
                <c:pt idx="2">
                  <c:v>24</c:v>
                </c:pt>
                <c:pt idx="3">
                  <c:v>80</c:v>
                </c:pt>
                <c:pt idx="4">
                  <c:v>13</c:v>
                </c:pt>
                <c:pt idx="5">
                  <c:v>32</c:v>
                </c:pt>
                <c:pt idx="6">
                  <c:v>1697</c:v>
                </c:pt>
                <c:pt idx="7">
                  <c:v>186</c:v>
                </c:pt>
              </c:numCache>
            </c:numRef>
          </c:val>
        </c:ser>
        <c:ser>
          <c:idx val="2"/>
          <c:order val="1"/>
          <c:explosion val="25"/>
          <c:cat>
            <c:strRef>
              <c:f>Plan1!$C$4:$C$11</c:f>
              <c:strCache>
                <c:ptCount val="8"/>
                <c:pt idx="0">
                  <c:v>Sem motivo</c:v>
                </c:pt>
                <c:pt idx="1">
                  <c:v>Falta de crédito   </c:v>
                </c:pt>
                <c:pt idx="2">
                  <c:v>Falta de Interação do Usuário  </c:v>
                </c:pt>
                <c:pt idx="3">
                  <c:v>Falta Identificação do Material</c:v>
                </c:pt>
                <c:pt idx="4">
                  <c:v>Item não Encontrado</c:v>
                </c:pt>
                <c:pt idx="5">
                  <c:v>Material não mais Necessário</c:v>
                </c:pt>
                <c:pt idx="6">
                  <c:v>Preço Excessivo</c:v>
                </c:pt>
                <c:pt idx="7">
                  <c:v>Requisição Inserida Indevidamente</c:v>
                </c:pt>
              </c:strCache>
            </c:strRef>
          </c:cat>
          <c:val>
            <c:numRef>
              <c:f>Plan1!$F$4:$F$11</c:f>
              <c:numCache>
                <c:formatCode>0.00</c:formatCode>
                <c:ptCount val="8"/>
                <c:pt idx="0">
                  <c:v>0.24896265560165973</c:v>
                </c:pt>
                <c:pt idx="1">
                  <c:v>15.435684647302942</c:v>
                </c:pt>
                <c:pt idx="2">
                  <c:v>0.99585062240663891</c:v>
                </c:pt>
                <c:pt idx="3">
                  <c:v>3.3195020746887907</c:v>
                </c:pt>
                <c:pt idx="4">
                  <c:v>0.5394190871369281</c:v>
                </c:pt>
                <c:pt idx="5">
                  <c:v>1.3278008298755211</c:v>
                </c:pt>
                <c:pt idx="6">
                  <c:v>70.414937759336127</c:v>
                </c:pt>
                <c:pt idx="7">
                  <c:v>7.7178423236514515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089283118756262"/>
          <c:y val="4.4246466393686117E-2"/>
          <c:w val="0.30910716881243788"/>
          <c:h val="0.91148821183307982"/>
        </c:manualLayout>
      </c:layout>
      <c:spPr>
        <a:solidFill>
          <a:schemeClr val="bg1">
            <a:lumMod val="85000"/>
          </a:schemeClr>
        </a:solidFill>
        <a:ln>
          <a:noFill/>
        </a:ln>
      </c:spPr>
      <c:txPr>
        <a:bodyPr/>
        <a:lstStyle/>
        <a:p>
          <a:pPr>
            <a:spcAft>
              <a:spcPts val="600"/>
            </a:spcAft>
            <a:defRPr sz="1400" b="0" i="0" kern="0" spc="-100" baseline="0">
              <a:solidFill>
                <a:schemeClr val="tx1"/>
              </a:solidFill>
              <a:latin typeface="Arial" pitchFamily="34" charset="0"/>
            </a:defRPr>
          </a:pPr>
          <a:endParaRPr lang="pt-BR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 prstMaterial="dkEdge"/>
  </c:spPr>
  <c:externalData r:id="rId1"/>
</c:chartSpace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21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1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9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4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1.png"/><Relationship Id="rId1" Type="http://schemas.openxmlformats.org/officeDocument/2006/relationships/image" Target="../media/image64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71.png"/><Relationship Id="rId1" Type="http://schemas.openxmlformats.org/officeDocument/2006/relationships/image" Target="../media/image661.png"/><Relationship Id="rId4" Type="http://schemas.openxmlformats.org/officeDocument/2006/relationships/image" Target="../media/image6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6BC01-92DC-42D7-A993-54A15A4DBEC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C711A9B9-84D1-4A8F-B4FA-EFF7AEAC1ED2}">
      <dgm:prSet phldrT="[Texto]" phldr="1"/>
      <dgm:spPr/>
      <dgm:t>
        <a:bodyPr/>
        <a:lstStyle/>
        <a:p>
          <a:endParaRPr lang="pt-BR" dirty="0"/>
        </a:p>
      </dgm:t>
    </dgm:pt>
    <dgm:pt modelId="{D651BA10-DC6D-44FC-87DD-03B94DBF1D5F}" type="parTrans" cxnId="{3C7BF673-68DF-41A6-B1C9-C9BAC4D4D258}">
      <dgm:prSet/>
      <dgm:spPr/>
      <dgm:t>
        <a:bodyPr/>
        <a:lstStyle/>
        <a:p>
          <a:endParaRPr lang="pt-BR"/>
        </a:p>
      </dgm:t>
    </dgm:pt>
    <dgm:pt modelId="{03F4D8A6-695E-47CC-8FB5-2E89214A9295}" type="sibTrans" cxnId="{3C7BF673-68DF-41A6-B1C9-C9BAC4D4D258}">
      <dgm:prSet/>
      <dgm:spPr/>
      <dgm:t>
        <a:bodyPr/>
        <a:lstStyle/>
        <a:p>
          <a:endParaRPr lang="pt-BR" dirty="0"/>
        </a:p>
      </dgm:t>
    </dgm:pt>
    <dgm:pt modelId="{BF967FA7-5363-41F6-A67F-5BED08099326}">
      <dgm:prSet phldrT="[Texto]" phldr="1"/>
      <dgm:spPr/>
      <dgm:t>
        <a:bodyPr/>
        <a:lstStyle/>
        <a:p>
          <a:endParaRPr lang="pt-BR" dirty="0"/>
        </a:p>
      </dgm:t>
    </dgm:pt>
    <dgm:pt modelId="{2D84A003-CF84-4382-B359-22349A2E3E27}" type="parTrans" cxnId="{B0C72AE4-90CE-4E10-A56F-DFD014AC97E0}">
      <dgm:prSet/>
      <dgm:spPr/>
      <dgm:t>
        <a:bodyPr/>
        <a:lstStyle/>
        <a:p>
          <a:endParaRPr lang="pt-BR"/>
        </a:p>
      </dgm:t>
    </dgm:pt>
    <dgm:pt modelId="{9B6C64AA-BF29-4439-8EB6-7AE015E57972}" type="sibTrans" cxnId="{B0C72AE4-90CE-4E10-A56F-DFD014AC97E0}">
      <dgm:prSet/>
      <dgm:spPr/>
      <dgm:t>
        <a:bodyPr/>
        <a:lstStyle/>
        <a:p>
          <a:endParaRPr lang="pt-BR" dirty="0"/>
        </a:p>
      </dgm:t>
    </dgm:pt>
    <dgm:pt modelId="{BC65EE7B-FC50-40D7-B119-36698FE03CFF}">
      <dgm:prSet phldrT="[Texto]" phldr="1"/>
      <dgm:spPr/>
      <dgm:t>
        <a:bodyPr/>
        <a:lstStyle/>
        <a:p>
          <a:endParaRPr lang="pt-BR" dirty="0"/>
        </a:p>
      </dgm:t>
    </dgm:pt>
    <dgm:pt modelId="{D6D21D7F-4B58-44B9-9209-BD8F58868A9B}" type="parTrans" cxnId="{26A71C92-ABC9-40EB-82F7-CCACC54F7F7F}">
      <dgm:prSet/>
      <dgm:spPr/>
      <dgm:t>
        <a:bodyPr/>
        <a:lstStyle/>
        <a:p>
          <a:endParaRPr lang="pt-BR"/>
        </a:p>
      </dgm:t>
    </dgm:pt>
    <dgm:pt modelId="{155C5770-6188-44A6-9139-76FAF4251E17}" type="sibTrans" cxnId="{26A71C92-ABC9-40EB-82F7-CCACC54F7F7F}">
      <dgm:prSet/>
      <dgm:spPr/>
      <dgm:t>
        <a:bodyPr/>
        <a:lstStyle/>
        <a:p>
          <a:endParaRPr lang="pt-BR" dirty="0"/>
        </a:p>
      </dgm:t>
    </dgm:pt>
    <dgm:pt modelId="{6B647F80-3648-41F2-B650-ABAAFFB58900}">
      <dgm:prSet phldrT="[Texto]" phldr="1"/>
      <dgm:spPr/>
      <dgm:t>
        <a:bodyPr/>
        <a:lstStyle/>
        <a:p>
          <a:endParaRPr lang="pt-BR" dirty="0"/>
        </a:p>
      </dgm:t>
    </dgm:pt>
    <dgm:pt modelId="{8409E190-6281-4D07-8852-239067F5B521}" type="parTrans" cxnId="{DB9C07E4-0167-4007-961C-46535BCFC231}">
      <dgm:prSet/>
      <dgm:spPr/>
      <dgm:t>
        <a:bodyPr/>
        <a:lstStyle/>
        <a:p>
          <a:endParaRPr lang="pt-BR"/>
        </a:p>
      </dgm:t>
    </dgm:pt>
    <dgm:pt modelId="{F8D82A01-7A3A-4F4F-A492-41EE8484771B}" type="sibTrans" cxnId="{DB9C07E4-0167-4007-961C-46535BCFC231}">
      <dgm:prSet/>
      <dgm:spPr/>
      <dgm:t>
        <a:bodyPr/>
        <a:lstStyle/>
        <a:p>
          <a:endParaRPr lang="pt-BR" dirty="0"/>
        </a:p>
      </dgm:t>
    </dgm:pt>
    <dgm:pt modelId="{6A1F7F38-4E6C-4C57-A6C2-9026CE346532}">
      <dgm:prSet phldrT="[Texto]" phldr="1"/>
      <dgm:spPr/>
      <dgm:t>
        <a:bodyPr/>
        <a:lstStyle/>
        <a:p>
          <a:endParaRPr lang="pt-BR" dirty="0"/>
        </a:p>
      </dgm:t>
    </dgm:pt>
    <dgm:pt modelId="{E5D47CE5-4F4A-46AF-A2C8-03B696CE3BE8}" type="parTrans" cxnId="{3197ADBF-A0DF-4346-92D4-3962D2E43F1D}">
      <dgm:prSet/>
      <dgm:spPr/>
      <dgm:t>
        <a:bodyPr/>
        <a:lstStyle/>
        <a:p>
          <a:endParaRPr lang="pt-BR"/>
        </a:p>
      </dgm:t>
    </dgm:pt>
    <dgm:pt modelId="{2A1E0F58-4105-4C95-AC9A-9C70CD4FB7CA}" type="sibTrans" cxnId="{3197ADBF-A0DF-4346-92D4-3962D2E43F1D}">
      <dgm:prSet/>
      <dgm:spPr/>
      <dgm:t>
        <a:bodyPr/>
        <a:lstStyle/>
        <a:p>
          <a:endParaRPr lang="pt-BR" dirty="0"/>
        </a:p>
      </dgm:t>
    </dgm:pt>
    <dgm:pt modelId="{6F22B430-FAE3-4153-8050-7CF3BF2C0DCF}" type="pres">
      <dgm:prSet presAssocID="{6506BC01-92DC-42D7-A993-54A15A4DBE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A7EDC0-D1A7-46F0-B80A-24684AE6B903}" type="pres">
      <dgm:prSet presAssocID="{C711A9B9-84D1-4A8F-B4FA-EFF7AEAC1ED2}" presName="dummy" presStyleCnt="0"/>
      <dgm:spPr/>
    </dgm:pt>
    <dgm:pt modelId="{E4820C68-CCA4-4EBB-8B2A-80CB23AD97AF}" type="pres">
      <dgm:prSet presAssocID="{C711A9B9-84D1-4A8F-B4FA-EFF7AEAC1ED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A84D61-631F-4183-AA90-2945C004A3E4}" type="pres">
      <dgm:prSet presAssocID="{03F4D8A6-695E-47CC-8FB5-2E89214A9295}" presName="sibTrans" presStyleLbl="node1" presStyleIdx="0" presStyleCnt="5"/>
      <dgm:spPr/>
      <dgm:t>
        <a:bodyPr/>
        <a:lstStyle/>
        <a:p>
          <a:endParaRPr lang="pt-BR"/>
        </a:p>
      </dgm:t>
    </dgm:pt>
    <dgm:pt modelId="{FEFAD691-5597-4242-BDCF-D03EA246E1BE}" type="pres">
      <dgm:prSet presAssocID="{BF967FA7-5363-41F6-A67F-5BED08099326}" presName="dummy" presStyleCnt="0"/>
      <dgm:spPr/>
    </dgm:pt>
    <dgm:pt modelId="{93ADFC44-F389-4B97-A562-0F3D571E9B13}" type="pres">
      <dgm:prSet presAssocID="{BF967FA7-5363-41F6-A67F-5BED08099326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5B729B-2F8E-403E-9C98-A1C9EB7D2DB2}" type="pres">
      <dgm:prSet presAssocID="{9B6C64AA-BF29-4439-8EB6-7AE015E57972}" presName="sibTrans" presStyleLbl="node1" presStyleIdx="1" presStyleCnt="5"/>
      <dgm:spPr/>
      <dgm:t>
        <a:bodyPr/>
        <a:lstStyle/>
        <a:p>
          <a:endParaRPr lang="pt-BR"/>
        </a:p>
      </dgm:t>
    </dgm:pt>
    <dgm:pt modelId="{8C63E29A-F997-4179-A362-B9B4BC2E4B95}" type="pres">
      <dgm:prSet presAssocID="{BC65EE7B-FC50-40D7-B119-36698FE03CFF}" presName="dummy" presStyleCnt="0"/>
      <dgm:spPr/>
    </dgm:pt>
    <dgm:pt modelId="{E9CB7146-0145-490F-B246-D3B649674134}" type="pres">
      <dgm:prSet presAssocID="{BC65EE7B-FC50-40D7-B119-36698FE03CFF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43B815-5A01-4C9B-87A7-0C9C0861CA77}" type="pres">
      <dgm:prSet presAssocID="{155C5770-6188-44A6-9139-76FAF4251E17}" presName="sibTrans" presStyleLbl="node1" presStyleIdx="2" presStyleCnt="5"/>
      <dgm:spPr/>
      <dgm:t>
        <a:bodyPr/>
        <a:lstStyle/>
        <a:p>
          <a:endParaRPr lang="pt-BR"/>
        </a:p>
      </dgm:t>
    </dgm:pt>
    <dgm:pt modelId="{B772352D-059F-4CDC-9213-A00000D7E08C}" type="pres">
      <dgm:prSet presAssocID="{6B647F80-3648-41F2-B650-ABAAFFB58900}" presName="dummy" presStyleCnt="0"/>
      <dgm:spPr/>
    </dgm:pt>
    <dgm:pt modelId="{AE4EF471-F7F8-4479-84E6-5D52159440F9}" type="pres">
      <dgm:prSet presAssocID="{6B647F80-3648-41F2-B650-ABAAFFB5890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779A05-6A26-4F06-8325-1F84F26FFC33}" type="pres">
      <dgm:prSet presAssocID="{F8D82A01-7A3A-4F4F-A492-41EE8484771B}" presName="sibTrans" presStyleLbl="node1" presStyleIdx="3" presStyleCnt="5"/>
      <dgm:spPr/>
      <dgm:t>
        <a:bodyPr/>
        <a:lstStyle/>
        <a:p>
          <a:endParaRPr lang="pt-BR"/>
        </a:p>
      </dgm:t>
    </dgm:pt>
    <dgm:pt modelId="{EC8F73A2-A09A-4484-B2C6-2A25C82C1071}" type="pres">
      <dgm:prSet presAssocID="{6A1F7F38-4E6C-4C57-A6C2-9026CE346532}" presName="dummy" presStyleCnt="0"/>
      <dgm:spPr/>
    </dgm:pt>
    <dgm:pt modelId="{E41E82C0-7A8C-4D0D-B671-DDD10184F256}" type="pres">
      <dgm:prSet presAssocID="{6A1F7F38-4E6C-4C57-A6C2-9026CE34653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581555-B95B-41A1-9C00-265364D1080D}" type="pres">
      <dgm:prSet presAssocID="{2A1E0F58-4105-4C95-AC9A-9C70CD4FB7CA}" presName="sibTrans" presStyleLbl="node1" presStyleIdx="4" presStyleCnt="5" custLinFactNeighborX="1816" custLinFactNeighborY="1816"/>
      <dgm:spPr/>
      <dgm:t>
        <a:bodyPr/>
        <a:lstStyle/>
        <a:p>
          <a:endParaRPr lang="pt-BR"/>
        </a:p>
      </dgm:t>
    </dgm:pt>
  </dgm:ptLst>
  <dgm:cxnLst>
    <dgm:cxn modelId="{5F7C7A48-0491-4433-BAF5-D7491B6DBB93}" type="presOf" srcId="{6B647F80-3648-41F2-B650-ABAAFFB58900}" destId="{AE4EF471-F7F8-4479-84E6-5D52159440F9}" srcOrd="0" destOrd="0" presId="urn:microsoft.com/office/officeart/2005/8/layout/cycle1"/>
    <dgm:cxn modelId="{283FCEBA-A5C1-4512-8DA2-D1EB34FCF696}" type="presOf" srcId="{BF967FA7-5363-41F6-A67F-5BED08099326}" destId="{93ADFC44-F389-4B97-A562-0F3D571E9B13}" srcOrd="0" destOrd="0" presId="urn:microsoft.com/office/officeart/2005/8/layout/cycle1"/>
    <dgm:cxn modelId="{AEEB126C-DABA-4359-A0EA-159DEA7C14F9}" type="presOf" srcId="{9B6C64AA-BF29-4439-8EB6-7AE015E57972}" destId="{AD5B729B-2F8E-403E-9C98-A1C9EB7D2DB2}" srcOrd="0" destOrd="0" presId="urn:microsoft.com/office/officeart/2005/8/layout/cycle1"/>
    <dgm:cxn modelId="{A72ADB2E-298B-4803-AFED-3EA12634BDA2}" type="presOf" srcId="{C711A9B9-84D1-4A8F-B4FA-EFF7AEAC1ED2}" destId="{E4820C68-CCA4-4EBB-8B2A-80CB23AD97AF}" srcOrd="0" destOrd="0" presId="urn:microsoft.com/office/officeart/2005/8/layout/cycle1"/>
    <dgm:cxn modelId="{0917C753-45FE-456C-9E00-780A94382316}" type="presOf" srcId="{BC65EE7B-FC50-40D7-B119-36698FE03CFF}" destId="{E9CB7146-0145-490F-B246-D3B649674134}" srcOrd="0" destOrd="0" presId="urn:microsoft.com/office/officeart/2005/8/layout/cycle1"/>
    <dgm:cxn modelId="{3C7BF673-68DF-41A6-B1C9-C9BAC4D4D258}" srcId="{6506BC01-92DC-42D7-A993-54A15A4DBECE}" destId="{C711A9B9-84D1-4A8F-B4FA-EFF7AEAC1ED2}" srcOrd="0" destOrd="0" parTransId="{D651BA10-DC6D-44FC-87DD-03B94DBF1D5F}" sibTransId="{03F4D8A6-695E-47CC-8FB5-2E89214A9295}"/>
    <dgm:cxn modelId="{DB9C07E4-0167-4007-961C-46535BCFC231}" srcId="{6506BC01-92DC-42D7-A993-54A15A4DBECE}" destId="{6B647F80-3648-41F2-B650-ABAAFFB58900}" srcOrd="3" destOrd="0" parTransId="{8409E190-6281-4D07-8852-239067F5B521}" sibTransId="{F8D82A01-7A3A-4F4F-A492-41EE8484771B}"/>
    <dgm:cxn modelId="{3197ADBF-A0DF-4346-92D4-3962D2E43F1D}" srcId="{6506BC01-92DC-42D7-A993-54A15A4DBECE}" destId="{6A1F7F38-4E6C-4C57-A6C2-9026CE346532}" srcOrd="4" destOrd="0" parTransId="{E5D47CE5-4F4A-46AF-A2C8-03B696CE3BE8}" sibTransId="{2A1E0F58-4105-4C95-AC9A-9C70CD4FB7CA}"/>
    <dgm:cxn modelId="{012FA2EB-AFBB-48AF-A9FD-B557BD99404E}" type="presOf" srcId="{F8D82A01-7A3A-4F4F-A492-41EE8484771B}" destId="{C8779A05-6A26-4F06-8325-1F84F26FFC33}" srcOrd="0" destOrd="0" presId="urn:microsoft.com/office/officeart/2005/8/layout/cycle1"/>
    <dgm:cxn modelId="{D6A1F4BC-0D4A-443A-9ECE-D72F37687367}" type="presOf" srcId="{155C5770-6188-44A6-9139-76FAF4251E17}" destId="{6143B815-5A01-4C9B-87A7-0C9C0861CA77}" srcOrd="0" destOrd="0" presId="urn:microsoft.com/office/officeart/2005/8/layout/cycle1"/>
    <dgm:cxn modelId="{26A71C92-ABC9-40EB-82F7-CCACC54F7F7F}" srcId="{6506BC01-92DC-42D7-A993-54A15A4DBECE}" destId="{BC65EE7B-FC50-40D7-B119-36698FE03CFF}" srcOrd="2" destOrd="0" parTransId="{D6D21D7F-4B58-44B9-9209-BD8F58868A9B}" sibTransId="{155C5770-6188-44A6-9139-76FAF4251E17}"/>
    <dgm:cxn modelId="{923EEB2D-FD8D-47F4-90BA-63C1AD32819B}" type="presOf" srcId="{2A1E0F58-4105-4C95-AC9A-9C70CD4FB7CA}" destId="{E8581555-B95B-41A1-9C00-265364D1080D}" srcOrd="0" destOrd="0" presId="urn:microsoft.com/office/officeart/2005/8/layout/cycle1"/>
    <dgm:cxn modelId="{EB745846-371A-4486-A777-7AA451D67FA3}" type="presOf" srcId="{03F4D8A6-695E-47CC-8FB5-2E89214A9295}" destId="{FDA84D61-631F-4183-AA90-2945C004A3E4}" srcOrd="0" destOrd="0" presId="urn:microsoft.com/office/officeart/2005/8/layout/cycle1"/>
    <dgm:cxn modelId="{1D0799AA-0D52-4703-B693-12C95558D55A}" type="presOf" srcId="{6A1F7F38-4E6C-4C57-A6C2-9026CE346532}" destId="{E41E82C0-7A8C-4D0D-B671-DDD10184F256}" srcOrd="0" destOrd="0" presId="urn:microsoft.com/office/officeart/2005/8/layout/cycle1"/>
    <dgm:cxn modelId="{B0C72AE4-90CE-4E10-A56F-DFD014AC97E0}" srcId="{6506BC01-92DC-42D7-A993-54A15A4DBECE}" destId="{BF967FA7-5363-41F6-A67F-5BED08099326}" srcOrd="1" destOrd="0" parTransId="{2D84A003-CF84-4382-B359-22349A2E3E27}" sibTransId="{9B6C64AA-BF29-4439-8EB6-7AE015E57972}"/>
    <dgm:cxn modelId="{54D9F861-4562-4A4A-BAAA-045AF80F23C7}" type="presOf" srcId="{6506BC01-92DC-42D7-A993-54A15A4DBECE}" destId="{6F22B430-FAE3-4153-8050-7CF3BF2C0DCF}" srcOrd="0" destOrd="0" presId="urn:microsoft.com/office/officeart/2005/8/layout/cycle1"/>
    <dgm:cxn modelId="{7C1834A2-4A19-468E-B972-5107EA31EC9D}" type="presParOf" srcId="{6F22B430-FAE3-4153-8050-7CF3BF2C0DCF}" destId="{62A7EDC0-D1A7-46F0-B80A-24684AE6B903}" srcOrd="0" destOrd="0" presId="urn:microsoft.com/office/officeart/2005/8/layout/cycle1"/>
    <dgm:cxn modelId="{126297F7-185A-48A3-AAFF-18088AD19C1E}" type="presParOf" srcId="{6F22B430-FAE3-4153-8050-7CF3BF2C0DCF}" destId="{E4820C68-CCA4-4EBB-8B2A-80CB23AD97AF}" srcOrd="1" destOrd="0" presId="urn:microsoft.com/office/officeart/2005/8/layout/cycle1"/>
    <dgm:cxn modelId="{70555638-1AD0-4A1D-98C5-59F1CD249D2F}" type="presParOf" srcId="{6F22B430-FAE3-4153-8050-7CF3BF2C0DCF}" destId="{FDA84D61-631F-4183-AA90-2945C004A3E4}" srcOrd="2" destOrd="0" presId="urn:microsoft.com/office/officeart/2005/8/layout/cycle1"/>
    <dgm:cxn modelId="{80E21ABC-40D7-4A87-8B4D-CC82CE1B4BF6}" type="presParOf" srcId="{6F22B430-FAE3-4153-8050-7CF3BF2C0DCF}" destId="{FEFAD691-5597-4242-BDCF-D03EA246E1BE}" srcOrd="3" destOrd="0" presId="urn:microsoft.com/office/officeart/2005/8/layout/cycle1"/>
    <dgm:cxn modelId="{A0B98432-C068-4C15-8F96-11E7AAB6793F}" type="presParOf" srcId="{6F22B430-FAE3-4153-8050-7CF3BF2C0DCF}" destId="{93ADFC44-F389-4B97-A562-0F3D571E9B13}" srcOrd="4" destOrd="0" presId="urn:microsoft.com/office/officeart/2005/8/layout/cycle1"/>
    <dgm:cxn modelId="{14A64FFD-1E89-4746-8BDE-348A5B72B735}" type="presParOf" srcId="{6F22B430-FAE3-4153-8050-7CF3BF2C0DCF}" destId="{AD5B729B-2F8E-403E-9C98-A1C9EB7D2DB2}" srcOrd="5" destOrd="0" presId="urn:microsoft.com/office/officeart/2005/8/layout/cycle1"/>
    <dgm:cxn modelId="{77087B89-5875-4B2C-B836-38D916B50E4E}" type="presParOf" srcId="{6F22B430-FAE3-4153-8050-7CF3BF2C0DCF}" destId="{8C63E29A-F997-4179-A362-B9B4BC2E4B95}" srcOrd="6" destOrd="0" presId="urn:microsoft.com/office/officeart/2005/8/layout/cycle1"/>
    <dgm:cxn modelId="{8EEF81C1-AF0B-4053-AF45-310C3FF9F6CB}" type="presParOf" srcId="{6F22B430-FAE3-4153-8050-7CF3BF2C0DCF}" destId="{E9CB7146-0145-490F-B246-D3B649674134}" srcOrd="7" destOrd="0" presId="urn:microsoft.com/office/officeart/2005/8/layout/cycle1"/>
    <dgm:cxn modelId="{D363E025-4C87-45A5-BF4F-BB4E829B1787}" type="presParOf" srcId="{6F22B430-FAE3-4153-8050-7CF3BF2C0DCF}" destId="{6143B815-5A01-4C9B-87A7-0C9C0861CA77}" srcOrd="8" destOrd="0" presId="urn:microsoft.com/office/officeart/2005/8/layout/cycle1"/>
    <dgm:cxn modelId="{52CB84EC-F595-4EC0-8EFE-C6F69FFC2437}" type="presParOf" srcId="{6F22B430-FAE3-4153-8050-7CF3BF2C0DCF}" destId="{B772352D-059F-4CDC-9213-A00000D7E08C}" srcOrd="9" destOrd="0" presId="urn:microsoft.com/office/officeart/2005/8/layout/cycle1"/>
    <dgm:cxn modelId="{D7C79A56-57F0-4463-BBB3-F11759B5B5B3}" type="presParOf" srcId="{6F22B430-FAE3-4153-8050-7CF3BF2C0DCF}" destId="{AE4EF471-F7F8-4479-84E6-5D52159440F9}" srcOrd="10" destOrd="0" presId="urn:microsoft.com/office/officeart/2005/8/layout/cycle1"/>
    <dgm:cxn modelId="{14C56403-D591-4A05-9860-5DD168A026AF}" type="presParOf" srcId="{6F22B430-FAE3-4153-8050-7CF3BF2C0DCF}" destId="{C8779A05-6A26-4F06-8325-1F84F26FFC33}" srcOrd="11" destOrd="0" presId="urn:microsoft.com/office/officeart/2005/8/layout/cycle1"/>
    <dgm:cxn modelId="{94A657B8-CABA-4E73-974F-F2F8F0A8B3CA}" type="presParOf" srcId="{6F22B430-FAE3-4153-8050-7CF3BF2C0DCF}" destId="{EC8F73A2-A09A-4484-B2C6-2A25C82C1071}" srcOrd="12" destOrd="0" presId="urn:microsoft.com/office/officeart/2005/8/layout/cycle1"/>
    <dgm:cxn modelId="{8A6CC52D-E723-415B-A322-E62C68EF36DD}" type="presParOf" srcId="{6F22B430-FAE3-4153-8050-7CF3BF2C0DCF}" destId="{E41E82C0-7A8C-4D0D-B671-DDD10184F256}" srcOrd="13" destOrd="0" presId="urn:microsoft.com/office/officeart/2005/8/layout/cycle1"/>
    <dgm:cxn modelId="{7BBA5A53-8A92-4B52-9E32-61E4A3F7F1CC}" type="presParOf" srcId="{6F22B430-FAE3-4153-8050-7CF3BF2C0DCF}" destId="{E8581555-B95B-41A1-9C00-265364D1080D}" srcOrd="14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 custT="1"/>
      <dgm:spPr/>
      <dgm:t>
        <a:bodyPr/>
        <a:lstStyle/>
        <a:p>
          <a:pPr algn="ctr"/>
          <a:r>
            <a:rPr lang="pt-BR" sz="2000" dirty="0" smtClean="0"/>
            <a:t>Ao receber e distribuir, o CELOG, utiliza-se do SISCAN - Sistema do Correio Aéreo Nacional</a:t>
          </a:r>
          <a:endParaRPr lang="pt-BR" sz="2000" b="1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 sz="200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 sz="2000"/>
        </a:p>
      </dgm:t>
    </dgm:pt>
    <dgm:pt modelId="{36A06A64-6CC9-4B13-889F-90BD628A848E}">
      <dgm:prSet custT="1"/>
      <dgm:spPr/>
      <dgm:t>
        <a:bodyPr/>
        <a:lstStyle/>
        <a:p>
          <a:pPr marL="228600" indent="0" algn="just"/>
          <a:r>
            <a:rPr lang="pt-BR" sz="2000" dirty="0" smtClean="0"/>
            <a:t>Considerar os tempos e movimentos envolvidos</a:t>
          </a:r>
        </a:p>
      </dgm:t>
    </dgm:pt>
    <dgm:pt modelId="{64786B11-0170-4DCE-83FA-C16BF320683D}" type="parTrans" cxnId="{D690910F-1311-4222-9BB0-2336747E2382}">
      <dgm:prSet/>
      <dgm:spPr/>
      <dgm:t>
        <a:bodyPr/>
        <a:lstStyle/>
        <a:p>
          <a:endParaRPr lang="en-US" sz="2000"/>
        </a:p>
      </dgm:t>
    </dgm:pt>
    <dgm:pt modelId="{666412C0-6F7C-464E-9AF0-0EC5FED93D3D}" type="sibTrans" cxnId="{D690910F-1311-4222-9BB0-2336747E2382}">
      <dgm:prSet/>
      <dgm:spPr/>
      <dgm:t>
        <a:bodyPr/>
        <a:lstStyle/>
        <a:p>
          <a:endParaRPr lang="en-US" sz="2000"/>
        </a:p>
      </dgm:t>
    </dgm:pt>
    <dgm:pt modelId="{52A76D66-4ADB-4C83-BD1F-2322075C4BBE}">
      <dgm:prSet custT="1"/>
      <dgm:spPr/>
      <dgm:t>
        <a:bodyPr/>
        <a:lstStyle/>
        <a:p>
          <a:pPr marL="228600" indent="0" algn="just"/>
          <a:r>
            <a:rPr lang="pt-BR" sz="2000" dirty="0" smtClean="0"/>
            <a:t>Considerar os custos envolvidos</a:t>
          </a:r>
        </a:p>
      </dgm:t>
    </dgm:pt>
    <dgm:pt modelId="{E3498BF7-725C-4BF1-A5F5-32774BC5037B}" type="parTrans" cxnId="{64FD48E6-5962-4A78-8B67-2D841E59032E}">
      <dgm:prSet/>
      <dgm:spPr/>
      <dgm:t>
        <a:bodyPr/>
        <a:lstStyle/>
        <a:p>
          <a:endParaRPr lang="en-US" sz="2000"/>
        </a:p>
      </dgm:t>
    </dgm:pt>
    <dgm:pt modelId="{EB4D3D0A-3BB6-46B2-AC88-12C153A44C66}" type="sibTrans" cxnId="{64FD48E6-5962-4A78-8B67-2D841E59032E}">
      <dgm:prSet/>
      <dgm:spPr/>
      <dgm:t>
        <a:bodyPr/>
        <a:lstStyle/>
        <a:p>
          <a:endParaRPr lang="en-US" sz="2000"/>
        </a:p>
      </dgm:t>
    </dgm:pt>
    <dgm:pt modelId="{1D5C9987-18DA-4560-AC9F-7A7900BEC0AD}">
      <dgm:prSet custT="1"/>
      <dgm:spPr/>
      <dgm:t>
        <a:bodyPr/>
        <a:lstStyle/>
        <a:p>
          <a:pPr marL="228600" indent="0" algn="just"/>
          <a:r>
            <a:rPr lang="pt-BR" sz="2000" dirty="0" smtClean="0"/>
            <a:t>Ao planejar futuras aquisições ou contratações, considerar  a possibilidade de entrega no requisitante</a:t>
          </a:r>
        </a:p>
      </dgm:t>
    </dgm:pt>
    <dgm:pt modelId="{2846B8A0-E8EC-4FD2-9621-09AB3D129D13}" type="parTrans" cxnId="{A3CEA27F-61CF-4EBC-BB00-88D98F8514E3}">
      <dgm:prSet/>
      <dgm:spPr/>
      <dgm:t>
        <a:bodyPr/>
        <a:lstStyle/>
        <a:p>
          <a:endParaRPr lang="pt-BR" sz="2000"/>
        </a:p>
      </dgm:t>
    </dgm:pt>
    <dgm:pt modelId="{9E782478-5213-4A36-ADC1-8172B7EC834C}" type="sibTrans" cxnId="{A3CEA27F-61CF-4EBC-BB00-88D98F8514E3}">
      <dgm:prSet/>
      <dgm:spPr/>
      <dgm:t>
        <a:bodyPr/>
        <a:lstStyle/>
        <a:p>
          <a:endParaRPr lang="pt-BR" sz="2000"/>
        </a:p>
      </dgm:t>
    </dgm:pt>
    <dgm:pt modelId="{10EA0D4D-84E2-4B4D-966B-8AE10FC40EA2}" type="pres">
      <dgm:prSet presAssocID="{32603D95-2708-4DD1-B547-6799CB164C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69E52D-959D-410B-AE6F-F898DDCB393E}" type="pres">
      <dgm:prSet presAssocID="{32603D95-2708-4DD1-B547-6799CB164C95}" presName="Name1" presStyleCnt="0"/>
      <dgm:spPr/>
      <dgm:t>
        <a:bodyPr/>
        <a:lstStyle/>
        <a:p>
          <a:endParaRPr lang="pt-BR"/>
        </a:p>
      </dgm:t>
    </dgm:pt>
    <dgm:pt modelId="{3416A084-0E03-4285-9E7A-B517C7525370}" type="pres">
      <dgm:prSet presAssocID="{32603D95-2708-4DD1-B547-6799CB164C95}" presName="cycle" presStyleCnt="0"/>
      <dgm:spPr/>
      <dgm:t>
        <a:bodyPr/>
        <a:lstStyle/>
        <a:p>
          <a:endParaRPr lang="pt-BR"/>
        </a:p>
      </dgm:t>
    </dgm:pt>
    <dgm:pt modelId="{4CC17E11-E43B-4CED-B5FD-E52555D8E999}" type="pres">
      <dgm:prSet presAssocID="{32603D95-2708-4DD1-B547-6799CB164C95}" presName="srcNode" presStyleLbl="node1" presStyleIdx="0" presStyleCnt="4"/>
      <dgm:spPr/>
      <dgm:t>
        <a:bodyPr/>
        <a:lstStyle/>
        <a:p>
          <a:endParaRPr lang="pt-BR"/>
        </a:p>
      </dgm:t>
    </dgm:pt>
    <dgm:pt modelId="{F2587579-BCA5-427B-92AB-3328BDCE7DA1}" type="pres">
      <dgm:prSet presAssocID="{32603D95-2708-4DD1-B547-6799CB164C95}" presName="conn" presStyleLbl="parChTrans1D2" presStyleIdx="0" presStyleCnt="1"/>
      <dgm:spPr/>
      <dgm:t>
        <a:bodyPr/>
        <a:lstStyle/>
        <a:p>
          <a:endParaRPr lang="pt-BR"/>
        </a:p>
      </dgm:t>
    </dgm:pt>
    <dgm:pt modelId="{C1416FB8-3435-4E39-857B-5E4B7C49D260}" type="pres">
      <dgm:prSet presAssocID="{32603D95-2708-4DD1-B547-6799CB164C95}" presName="extraNode" presStyleLbl="node1" presStyleIdx="0" presStyleCnt="4"/>
      <dgm:spPr/>
      <dgm:t>
        <a:bodyPr/>
        <a:lstStyle/>
        <a:p>
          <a:endParaRPr lang="pt-BR"/>
        </a:p>
      </dgm:t>
    </dgm:pt>
    <dgm:pt modelId="{5887717D-23A9-4D4C-A24F-E753858EB33E}" type="pres">
      <dgm:prSet presAssocID="{32603D95-2708-4DD1-B547-6799CB164C95}" presName="dstNode" presStyleLbl="node1" presStyleIdx="0" presStyleCnt="4"/>
      <dgm:spPr/>
      <dgm:t>
        <a:bodyPr/>
        <a:lstStyle/>
        <a:p>
          <a:endParaRPr lang="pt-BR"/>
        </a:p>
      </dgm:t>
    </dgm:pt>
    <dgm:pt modelId="{231A6ED9-011B-4AF9-A21D-ADB0B9A95347}" type="pres">
      <dgm:prSet presAssocID="{981992AB-E96C-4E8B-BC02-F1B5F2A5AC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D6AAD9-87CB-4573-A8CA-6114D5B72CF9}" type="pres">
      <dgm:prSet presAssocID="{981992AB-E96C-4E8B-BC02-F1B5F2A5AC70}" presName="accent_1" presStyleCnt="0"/>
      <dgm:spPr/>
      <dgm:t>
        <a:bodyPr/>
        <a:lstStyle/>
        <a:p>
          <a:endParaRPr lang="pt-BR"/>
        </a:p>
      </dgm:t>
    </dgm:pt>
    <dgm:pt modelId="{CDC7FE3A-42B5-456F-831E-E414458ED51D}" type="pres">
      <dgm:prSet presAssocID="{981992AB-E96C-4E8B-BC02-F1B5F2A5AC70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CA382EFA-F52A-4340-BBED-40206DA09B0E}" type="pres">
      <dgm:prSet presAssocID="{36A06A64-6CC9-4B13-889F-90BD628A84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FE48AA-BBC0-4FB0-9D1B-74C61E7227C9}" type="pres">
      <dgm:prSet presAssocID="{36A06A64-6CC9-4B13-889F-90BD628A848E}" presName="accent_2" presStyleCnt="0"/>
      <dgm:spPr/>
      <dgm:t>
        <a:bodyPr/>
        <a:lstStyle/>
        <a:p>
          <a:endParaRPr lang="pt-BR"/>
        </a:p>
      </dgm:t>
    </dgm:pt>
    <dgm:pt modelId="{69A4F75E-11E9-4949-93B9-1D43473A52F7}" type="pres">
      <dgm:prSet presAssocID="{36A06A64-6CC9-4B13-889F-90BD628A848E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9DFE1A0E-267E-4543-8564-4BD7743C2B2A}" type="pres">
      <dgm:prSet presAssocID="{1D5C9987-18DA-4560-AC9F-7A7900BEC0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1D7AC-36BB-43A2-8BF0-9F2BB1E7D110}" type="pres">
      <dgm:prSet presAssocID="{1D5C9987-18DA-4560-AC9F-7A7900BEC0AD}" presName="accent_3" presStyleCnt="0"/>
      <dgm:spPr/>
      <dgm:t>
        <a:bodyPr/>
        <a:lstStyle/>
        <a:p>
          <a:endParaRPr lang="pt-BR"/>
        </a:p>
      </dgm:t>
    </dgm:pt>
    <dgm:pt modelId="{D6434AA1-017F-413F-A3F0-97FB896087C9}" type="pres">
      <dgm:prSet presAssocID="{1D5C9987-18DA-4560-AC9F-7A7900BEC0AD}" presName="accentRepeatNode" presStyleLbl="solidFgAcc1" presStyleIdx="2" presStyleCnt="4"/>
      <dgm:spPr/>
      <dgm:t>
        <a:bodyPr/>
        <a:lstStyle/>
        <a:p>
          <a:endParaRPr lang="pt-BR"/>
        </a:p>
      </dgm:t>
    </dgm:pt>
    <dgm:pt modelId="{EA205955-CA04-48C0-AA9E-C3C427CE2298}" type="pres">
      <dgm:prSet presAssocID="{52A76D66-4ADB-4C83-BD1F-2322075C4BB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3EA684-92E4-4A72-BD46-A425D6E7348D}" type="pres">
      <dgm:prSet presAssocID="{52A76D66-4ADB-4C83-BD1F-2322075C4BBE}" presName="accent_4" presStyleCnt="0"/>
      <dgm:spPr/>
      <dgm:t>
        <a:bodyPr/>
        <a:lstStyle/>
        <a:p>
          <a:endParaRPr lang="pt-BR"/>
        </a:p>
      </dgm:t>
    </dgm:pt>
    <dgm:pt modelId="{86CC52F4-7D61-4670-903B-6545752DF228}" type="pres">
      <dgm:prSet presAssocID="{52A76D66-4ADB-4C83-BD1F-2322075C4BBE}" presName="accentRepeatNode" presStyleLbl="solidFgAcc1" presStyleIdx="3" presStyleCnt="4"/>
      <dgm:spPr/>
      <dgm:t>
        <a:bodyPr/>
        <a:lstStyle/>
        <a:p>
          <a:endParaRPr lang="pt-BR"/>
        </a:p>
      </dgm:t>
    </dgm:pt>
  </dgm:ptLst>
  <dgm:cxnLst>
    <dgm:cxn modelId="{EDC8FE71-FE52-4B92-BCF8-58EAE45613AC}" type="presOf" srcId="{52A76D66-4ADB-4C83-BD1F-2322075C4BBE}" destId="{EA205955-CA04-48C0-AA9E-C3C427CE2298}" srcOrd="0" destOrd="0" presId="urn:microsoft.com/office/officeart/2008/layout/VerticalCurvedList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4FD48E6-5962-4A78-8B67-2D841E59032E}" srcId="{32603D95-2708-4DD1-B547-6799CB164C95}" destId="{52A76D66-4ADB-4C83-BD1F-2322075C4BBE}" srcOrd="3" destOrd="0" parTransId="{E3498BF7-725C-4BF1-A5F5-32774BC5037B}" sibTransId="{EB4D3D0A-3BB6-46B2-AC88-12C153A44C66}"/>
    <dgm:cxn modelId="{5154361E-E492-4D1C-B2AB-0A60FF971E1C}" type="presOf" srcId="{1D5C9987-18DA-4560-AC9F-7A7900BEC0AD}" destId="{9DFE1A0E-267E-4543-8564-4BD7743C2B2A}" srcOrd="0" destOrd="0" presId="urn:microsoft.com/office/officeart/2008/layout/VerticalCurvedList"/>
    <dgm:cxn modelId="{9F0CE8E2-2607-4D00-834A-40C7F71F4E73}" type="presOf" srcId="{32603D95-2708-4DD1-B547-6799CB164C95}" destId="{10EA0D4D-84E2-4B4D-966B-8AE10FC40EA2}" srcOrd="0" destOrd="0" presId="urn:microsoft.com/office/officeart/2008/layout/VerticalCurvedList"/>
    <dgm:cxn modelId="{D690910F-1311-4222-9BB0-2336747E2382}" srcId="{32603D95-2708-4DD1-B547-6799CB164C95}" destId="{36A06A64-6CC9-4B13-889F-90BD628A848E}" srcOrd="1" destOrd="0" parTransId="{64786B11-0170-4DCE-83FA-C16BF320683D}" sibTransId="{666412C0-6F7C-464E-9AF0-0EC5FED93D3D}"/>
    <dgm:cxn modelId="{D47BB780-C605-456A-BD24-050A412D2488}" type="presOf" srcId="{2477E503-A403-4314-AB4E-BDC82B1436CA}" destId="{F2587579-BCA5-427B-92AB-3328BDCE7DA1}" srcOrd="0" destOrd="0" presId="urn:microsoft.com/office/officeart/2008/layout/VerticalCurvedList"/>
    <dgm:cxn modelId="{A3CEA27F-61CF-4EBC-BB00-88D98F8514E3}" srcId="{32603D95-2708-4DD1-B547-6799CB164C95}" destId="{1D5C9987-18DA-4560-AC9F-7A7900BEC0AD}" srcOrd="2" destOrd="0" parTransId="{2846B8A0-E8EC-4FD2-9621-09AB3D129D13}" sibTransId="{9E782478-5213-4A36-ADC1-8172B7EC834C}"/>
    <dgm:cxn modelId="{A8E9EF6D-B3B1-419C-8BA4-45406F2359B2}" type="presOf" srcId="{981992AB-E96C-4E8B-BC02-F1B5F2A5AC70}" destId="{231A6ED9-011B-4AF9-A21D-ADB0B9A95347}" srcOrd="0" destOrd="0" presId="urn:microsoft.com/office/officeart/2008/layout/VerticalCurvedList"/>
    <dgm:cxn modelId="{E4B92FB1-AC05-4815-A71C-000951D98E7A}" type="presOf" srcId="{36A06A64-6CC9-4B13-889F-90BD628A848E}" destId="{CA382EFA-F52A-4340-BBED-40206DA09B0E}" srcOrd="0" destOrd="0" presId="urn:microsoft.com/office/officeart/2008/layout/VerticalCurvedList"/>
    <dgm:cxn modelId="{5E682DA7-AE85-42C8-8C44-AC576ED2B07E}" type="presParOf" srcId="{10EA0D4D-84E2-4B4D-966B-8AE10FC40EA2}" destId="{8869E52D-959D-410B-AE6F-F898DDCB393E}" srcOrd="0" destOrd="0" presId="urn:microsoft.com/office/officeart/2008/layout/VerticalCurvedList"/>
    <dgm:cxn modelId="{CB460011-9B5E-4970-9E35-6AE1DE143B8C}" type="presParOf" srcId="{8869E52D-959D-410B-AE6F-F898DDCB393E}" destId="{3416A084-0E03-4285-9E7A-B517C7525370}" srcOrd="0" destOrd="0" presId="urn:microsoft.com/office/officeart/2008/layout/VerticalCurvedList"/>
    <dgm:cxn modelId="{69492675-477E-45C2-AA83-F7390DF19E68}" type="presParOf" srcId="{3416A084-0E03-4285-9E7A-B517C7525370}" destId="{4CC17E11-E43B-4CED-B5FD-E52555D8E999}" srcOrd="0" destOrd="0" presId="urn:microsoft.com/office/officeart/2008/layout/VerticalCurvedList"/>
    <dgm:cxn modelId="{D464658D-4B6A-4BA0-ADE0-BE7C5FFA002B}" type="presParOf" srcId="{3416A084-0E03-4285-9E7A-B517C7525370}" destId="{F2587579-BCA5-427B-92AB-3328BDCE7DA1}" srcOrd="1" destOrd="0" presId="urn:microsoft.com/office/officeart/2008/layout/VerticalCurvedList"/>
    <dgm:cxn modelId="{2D7EBE75-748B-477C-BB1C-B723D462E8B5}" type="presParOf" srcId="{3416A084-0E03-4285-9E7A-B517C7525370}" destId="{C1416FB8-3435-4E39-857B-5E4B7C49D260}" srcOrd="2" destOrd="0" presId="urn:microsoft.com/office/officeart/2008/layout/VerticalCurvedList"/>
    <dgm:cxn modelId="{AFEE01BF-C2BA-4B04-9865-99F16997B94C}" type="presParOf" srcId="{3416A084-0E03-4285-9E7A-B517C7525370}" destId="{5887717D-23A9-4D4C-A24F-E753858EB33E}" srcOrd="3" destOrd="0" presId="urn:microsoft.com/office/officeart/2008/layout/VerticalCurvedList"/>
    <dgm:cxn modelId="{C7C454FB-6925-4581-B535-0EBEF275498E}" type="presParOf" srcId="{8869E52D-959D-410B-AE6F-F898DDCB393E}" destId="{231A6ED9-011B-4AF9-A21D-ADB0B9A95347}" srcOrd="1" destOrd="0" presId="urn:microsoft.com/office/officeart/2008/layout/VerticalCurvedList"/>
    <dgm:cxn modelId="{28825C0A-B92C-4F5F-9C6F-6410692D515D}" type="presParOf" srcId="{8869E52D-959D-410B-AE6F-F898DDCB393E}" destId="{84D6AAD9-87CB-4573-A8CA-6114D5B72CF9}" srcOrd="2" destOrd="0" presId="urn:microsoft.com/office/officeart/2008/layout/VerticalCurvedList"/>
    <dgm:cxn modelId="{CBCAE8B3-C295-4155-ABDC-D607BBEB8C58}" type="presParOf" srcId="{84D6AAD9-87CB-4573-A8CA-6114D5B72CF9}" destId="{CDC7FE3A-42B5-456F-831E-E414458ED51D}" srcOrd="0" destOrd="0" presId="urn:microsoft.com/office/officeart/2008/layout/VerticalCurvedList"/>
    <dgm:cxn modelId="{CC353872-886C-4213-9D57-FED9EF355932}" type="presParOf" srcId="{8869E52D-959D-410B-AE6F-F898DDCB393E}" destId="{CA382EFA-F52A-4340-BBED-40206DA09B0E}" srcOrd="3" destOrd="0" presId="urn:microsoft.com/office/officeart/2008/layout/VerticalCurvedList"/>
    <dgm:cxn modelId="{76D6352C-525C-4348-8DE5-A4DD8BF2DC53}" type="presParOf" srcId="{8869E52D-959D-410B-AE6F-F898DDCB393E}" destId="{04FE48AA-BBC0-4FB0-9D1B-74C61E7227C9}" srcOrd="4" destOrd="0" presId="urn:microsoft.com/office/officeart/2008/layout/VerticalCurvedList"/>
    <dgm:cxn modelId="{3B90536F-4A7F-432C-8AE9-47EADE4DC34E}" type="presParOf" srcId="{04FE48AA-BBC0-4FB0-9D1B-74C61E7227C9}" destId="{69A4F75E-11E9-4949-93B9-1D43473A52F7}" srcOrd="0" destOrd="0" presId="urn:microsoft.com/office/officeart/2008/layout/VerticalCurvedList"/>
    <dgm:cxn modelId="{3913E21D-F6C6-4E9C-A640-7A6B8546BE51}" type="presParOf" srcId="{8869E52D-959D-410B-AE6F-F898DDCB393E}" destId="{9DFE1A0E-267E-4543-8564-4BD7743C2B2A}" srcOrd="5" destOrd="0" presId="urn:microsoft.com/office/officeart/2008/layout/VerticalCurvedList"/>
    <dgm:cxn modelId="{736C630A-10DD-4EA8-A55C-A847BC36D92E}" type="presParOf" srcId="{8869E52D-959D-410B-AE6F-F898DDCB393E}" destId="{8191D7AC-36BB-43A2-8BF0-9F2BB1E7D110}" srcOrd="6" destOrd="0" presId="urn:microsoft.com/office/officeart/2008/layout/VerticalCurvedList"/>
    <dgm:cxn modelId="{1EED73BC-AB32-4DE1-9B83-12D3333FBB52}" type="presParOf" srcId="{8191D7AC-36BB-43A2-8BF0-9F2BB1E7D110}" destId="{D6434AA1-017F-413F-A3F0-97FB896087C9}" srcOrd="0" destOrd="0" presId="urn:microsoft.com/office/officeart/2008/layout/VerticalCurvedList"/>
    <dgm:cxn modelId="{17504663-6BDB-485F-90D7-9C7AFBAA568C}" type="presParOf" srcId="{8869E52D-959D-410B-AE6F-F898DDCB393E}" destId="{EA205955-CA04-48C0-AA9E-C3C427CE2298}" srcOrd="7" destOrd="0" presId="urn:microsoft.com/office/officeart/2008/layout/VerticalCurvedList"/>
    <dgm:cxn modelId="{3448681A-DF81-4BD1-8765-463BD115886F}" type="presParOf" srcId="{8869E52D-959D-410B-AE6F-F898DDCB393E}" destId="{663EA684-92E4-4A72-BD46-A425D6E7348D}" srcOrd="8" destOrd="0" presId="urn:microsoft.com/office/officeart/2008/layout/VerticalCurvedList"/>
    <dgm:cxn modelId="{A006F7ED-7A6B-4058-BBBE-2392B38BD99E}" type="presParOf" srcId="{663EA684-92E4-4A72-BD46-A425D6E7348D}" destId="{86CC52F4-7D61-4670-903B-6545752DF22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 custT="1"/>
      <dgm:spPr/>
      <dgm:t>
        <a:bodyPr/>
        <a:lstStyle/>
        <a:p>
          <a:pPr algn="l"/>
          <a:r>
            <a:rPr lang="pt-BR" sz="2000" dirty="0" smtClean="0"/>
            <a:t>CELOG - CAN-GR - 4 DIAS</a:t>
          </a:r>
          <a:endParaRPr lang="pt-BR" sz="2000" b="1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 sz="200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 sz="2000"/>
        </a:p>
      </dgm:t>
    </dgm:pt>
    <dgm:pt modelId="{36A06A64-6CC9-4B13-889F-90BD628A848E}">
      <dgm:prSet custT="1"/>
      <dgm:spPr/>
      <dgm:t>
        <a:bodyPr/>
        <a:lstStyle/>
        <a:p>
          <a:pPr marL="228600" indent="0" algn="just"/>
          <a:r>
            <a:rPr lang="pt-BR" sz="2000" dirty="0" smtClean="0"/>
            <a:t>CAN-GR - CTLA - 11 DIAS</a:t>
          </a:r>
        </a:p>
      </dgm:t>
    </dgm:pt>
    <dgm:pt modelId="{64786B11-0170-4DCE-83FA-C16BF320683D}" type="parTrans" cxnId="{D690910F-1311-4222-9BB0-2336747E2382}">
      <dgm:prSet/>
      <dgm:spPr/>
      <dgm:t>
        <a:bodyPr/>
        <a:lstStyle/>
        <a:p>
          <a:endParaRPr lang="en-US" sz="2000"/>
        </a:p>
      </dgm:t>
    </dgm:pt>
    <dgm:pt modelId="{666412C0-6F7C-464E-9AF0-0EC5FED93D3D}" type="sibTrans" cxnId="{D690910F-1311-4222-9BB0-2336747E2382}">
      <dgm:prSet/>
      <dgm:spPr/>
      <dgm:t>
        <a:bodyPr/>
        <a:lstStyle/>
        <a:p>
          <a:endParaRPr lang="en-US" sz="2000"/>
        </a:p>
      </dgm:t>
    </dgm:pt>
    <dgm:pt modelId="{52A76D66-4ADB-4C83-BD1F-2322075C4BBE}">
      <dgm:prSet custT="1"/>
      <dgm:spPr/>
      <dgm:t>
        <a:bodyPr/>
        <a:lstStyle/>
        <a:p>
          <a:pPr marL="228600" indent="0" algn="just"/>
          <a:r>
            <a:rPr lang="pt-BR" sz="2000" dirty="0" smtClean="0"/>
            <a:t>OM (RECEBIMENTO NO SILOMS) - 11 DIAS</a:t>
          </a:r>
        </a:p>
      </dgm:t>
    </dgm:pt>
    <dgm:pt modelId="{E3498BF7-725C-4BF1-A5F5-32774BC5037B}" type="parTrans" cxnId="{64FD48E6-5962-4A78-8B67-2D841E59032E}">
      <dgm:prSet/>
      <dgm:spPr/>
      <dgm:t>
        <a:bodyPr/>
        <a:lstStyle/>
        <a:p>
          <a:endParaRPr lang="en-US" sz="2000"/>
        </a:p>
      </dgm:t>
    </dgm:pt>
    <dgm:pt modelId="{EB4D3D0A-3BB6-46B2-AC88-12C153A44C66}" type="sibTrans" cxnId="{64FD48E6-5962-4A78-8B67-2D841E59032E}">
      <dgm:prSet/>
      <dgm:spPr/>
      <dgm:t>
        <a:bodyPr/>
        <a:lstStyle/>
        <a:p>
          <a:endParaRPr lang="en-US" sz="2000"/>
        </a:p>
      </dgm:t>
    </dgm:pt>
    <dgm:pt modelId="{7E17D47E-ACCA-4EDF-9170-EB658DF5F6D0}">
      <dgm:prSet custT="1"/>
      <dgm:spPr/>
      <dgm:t>
        <a:bodyPr/>
        <a:lstStyle/>
        <a:p>
          <a:pPr marL="228600" indent="0" algn="just"/>
          <a:r>
            <a:rPr lang="pt-BR" sz="2000" dirty="0" smtClean="0"/>
            <a:t>RECEBIMENTO DESTINATÁRIO FINAL - 28 DIAS</a:t>
          </a:r>
        </a:p>
      </dgm:t>
    </dgm:pt>
    <dgm:pt modelId="{423EE8FA-A67B-4B72-8646-C2A0067690A4}" type="parTrans" cxnId="{827B90B8-F943-4824-9A1D-C53288B12852}">
      <dgm:prSet/>
      <dgm:spPr/>
      <dgm:t>
        <a:bodyPr/>
        <a:lstStyle/>
        <a:p>
          <a:endParaRPr lang="en-US" sz="2000"/>
        </a:p>
      </dgm:t>
    </dgm:pt>
    <dgm:pt modelId="{AAC82C1F-1479-4E67-A899-64D9586472FF}" type="sibTrans" cxnId="{827B90B8-F943-4824-9A1D-C53288B12852}">
      <dgm:prSet/>
      <dgm:spPr/>
      <dgm:t>
        <a:bodyPr/>
        <a:lstStyle/>
        <a:p>
          <a:endParaRPr lang="en-US" sz="2000"/>
        </a:p>
      </dgm:t>
    </dgm:pt>
    <dgm:pt modelId="{1D5C9987-18DA-4560-AC9F-7A7900BEC0AD}">
      <dgm:prSet custT="1"/>
      <dgm:spPr/>
      <dgm:t>
        <a:bodyPr/>
        <a:lstStyle/>
        <a:p>
          <a:pPr marL="228600" indent="0" algn="just"/>
          <a:r>
            <a:rPr lang="pt-BR" sz="2000" dirty="0" smtClean="0"/>
            <a:t>CTLA - OM - 2 DIAS</a:t>
          </a:r>
        </a:p>
      </dgm:t>
    </dgm:pt>
    <dgm:pt modelId="{2846B8A0-E8EC-4FD2-9621-09AB3D129D13}" type="parTrans" cxnId="{A3CEA27F-61CF-4EBC-BB00-88D98F8514E3}">
      <dgm:prSet/>
      <dgm:spPr/>
      <dgm:t>
        <a:bodyPr/>
        <a:lstStyle/>
        <a:p>
          <a:endParaRPr lang="pt-BR" sz="2000"/>
        </a:p>
      </dgm:t>
    </dgm:pt>
    <dgm:pt modelId="{9E782478-5213-4A36-ADC1-8172B7EC834C}" type="sibTrans" cxnId="{A3CEA27F-61CF-4EBC-BB00-88D98F8514E3}">
      <dgm:prSet/>
      <dgm:spPr/>
      <dgm:t>
        <a:bodyPr/>
        <a:lstStyle/>
        <a:p>
          <a:endParaRPr lang="pt-BR" sz="2000"/>
        </a:p>
      </dgm:t>
    </dgm:pt>
    <dgm:pt modelId="{10EA0D4D-84E2-4B4D-966B-8AE10FC40EA2}" type="pres">
      <dgm:prSet presAssocID="{32603D95-2708-4DD1-B547-6799CB164C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69E52D-959D-410B-AE6F-F898DDCB393E}" type="pres">
      <dgm:prSet presAssocID="{32603D95-2708-4DD1-B547-6799CB164C95}" presName="Name1" presStyleCnt="0"/>
      <dgm:spPr/>
      <dgm:t>
        <a:bodyPr/>
        <a:lstStyle/>
        <a:p>
          <a:endParaRPr lang="pt-BR"/>
        </a:p>
      </dgm:t>
    </dgm:pt>
    <dgm:pt modelId="{3416A084-0E03-4285-9E7A-B517C7525370}" type="pres">
      <dgm:prSet presAssocID="{32603D95-2708-4DD1-B547-6799CB164C95}" presName="cycle" presStyleCnt="0"/>
      <dgm:spPr/>
      <dgm:t>
        <a:bodyPr/>
        <a:lstStyle/>
        <a:p>
          <a:endParaRPr lang="pt-BR"/>
        </a:p>
      </dgm:t>
    </dgm:pt>
    <dgm:pt modelId="{4CC17E11-E43B-4CED-B5FD-E52555D8E999}" type="pres">
      <dgm:prSet presAssocID="{32603D95-2708-4DD1-B547-6799CB164C95}" presName="srcNode" presStyleLbl="node1" presStyleIdx="0" presStyleCnt="5"/>
      <dgm:spPr/>
      <dgm:t>
        <a:bodyPr/>
        <a:lstStyle/>
        <a:p>
          <a:endParaRPr lang="pt-BR"/>
        </a:p>
      </dgm:t>
    </dgm:pt>
    <dgm:pt modelId="{F2587579-BCA5-427B-92AB-3328BDCE7DA1}" type="pres">
      <dgm:prSet presAssocID="{32603D95-2708-4DD1-B547-6799CB164C95}" presName="conn" presStyleLbl="parChTrans1D2" presStyleIdx="0" presStyleCnt="1"/>
      <dgm:spPr/>
      <dgm:t>
        <a:bodyPr/>
        <a:lstStyle/>
        <a:p>
          <a:endParaRPr lang="pt-BR"/>
        </a:p>
      </dgm:t>
    </dgm:pt>
    <dgm:pt modelId="{C1416FB8-3435-4E39-857B-5E4B7C49D260}" type="pres">
      <dgm:prSet presAssocID="{32603D95-2708-4DD1-B547-6799CB164C95}" presName="extraNode" presStyleLbl="node1" presStyleIdx="0" presStyleCnt="5"/>
      <dgm:spPr/>
      <dgm:t>
        <a:bodyPr/>
        <a:lstStyle/>
        <a:p>
          <a:endParaRPr lang="pt-BR"/>
        </a:p>
      </dgm:t>
    </dgm:pt>
    <dgm:pt modelId="{5887717D-23A9-4D4C-A24F-E753858EB33E}" type="pres">
      <dgm:prSet presAssocID="{32603D95-2708-4DD1-B547-6799CB164C95}" presName="dstNode" presStyleLbl="node1" presStyleIdx="0" presStyleCnt="5"/>
      <dgm:spPr/>
      <dgm:t>
        <a:bodyPr/>
        <a:lstStyle/>
        <a:p>
          <a:endParaRPr lang="pt-BR"/>
        </a:p>
      </dgm:t>
    </dgm:pt>
    <dgm:pt modelId="{231A6ED9-011B-4AF9-A21D-ADB0B9A95347}" type="pres">
      <dgm:prSet presAssocID="{981992AB-E96C-4E8B-BC02-F1B5F2A5AC7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D6AAD9-87CB-4573-A8CA-6114D5B72CF9}" type="pres">
      <dgm:prSet presAssocID="{981992AB-E96C-4E8B-BC02-F1B5F2A5AC70}" presName="accent_1" presStyleCnt="0"/>
      <dgm:spPr/>
      <dgm:t>
        <a:bodyPr/>
        <a:lstStyle/>
        <a:p>
          <a:endParaRPr lang="pt-BR"/>
        </a:p>
      </dgm:t>
    </dgm:pt>
    <dgm:pt modelId="{CDC7FE3A-42B5-456F-831E-E414458ED51D}" type="pres">
      <dgm:prSet presAssocID="{981992AB-E96C-4E8B-BC02-F1B5F2A5AC70}" presName="accentRepeatNode" presStyleLbl="solidFgAcc1" presStyleIdx="0" presStyleCnt="5"/>
      <dgm:spPr/>
      <dgm:t>
        <a:bodyPr/>
        <a:lstStyle/>
        <a:p>
          <a:endParaRPr lang="pt-BR"/>
        </a:p>
      </dgm:t>
    </dgm:pt>
    <dgm:pt modelId="{CA382EFA-F52A-4340-BBED-40206DA09B0E}" type="pres">
      <dgm:prSet presAssocID="{36A06A64-6CC9-4B13-889F-90BD628A848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FE48AA-BBC0-4FB0-9D1B-74C61E7227C9}" type="pres">
      <dgm:prSet presAssocID="{36A06A64-6CC9-4B13-889F-90BD628A848E}" presName="accent_2" presStyleCnt="0"/>
      <dgm:spPr/>
      <dgm:t>
        <a:bodyPr/>
        <a:lstStyle/>
        <a:p>
          <a:endParaRPr lang="pt-BR"/>
        </a:p>
      </dgm:t>
    </dgm:pt>
    <dgm:pt modelId="{69A4F75E-11E9-4949-93B9-1D43473A52F7}" type="pres">
      <dgm:prSet presAssocID="{36A06A64-6CC9-4B13-889F-90BD628A848E}" presName="accentRepeatNode" presStyleLbl="solidFgAcc1" presStyleIdx="1" presStyleCnt="5"/>
      <dgm:spPr/>
      <dgm:t>
        <a:bodyPr/>
        <a:lstStyle/>
        <a:p>
          <a:endParaRPr lang="pt-BR"/>
        </a:p>
      </dgm:t>
    </dgm:pt>
    <dgm:pt modelId="{9DFE1A0E-267E-4543-8564-4BD7743C2B2A}" type="pres">
      <dgm:prSet presAssocID="{1D5C9987-18DA-4560-AC9F-7A7900BEC0A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1D7AC-36BB-43A2-8BF0-9F2BB1E7D110}" type="pres">
      <dgm:prSet presAssocID="{1D5C9987-18DA-4560-AC9F-7A7900BEC0AD}" presName="accent_3" presStyleCnt="0"/>
      <dgm:spPr/>
      <dgm:t>
        <a:bodyPr/>
        <a:lstStyle/>
        <a:p>
          <a:endParaRPr lang="pt-BR"/>
        </a:p>
      </dgm:t>
    </dgm:pt>
    <dgm:pt modelId="{D6434AA1-017F-413F-A3F0-97FB896087C9}" type="pres">
      <dgm:prSet presAssocID="{1D5C9987-18DA-4560-AC9F-7A7900BEC0AD}" presName="accentRepeatNode" presStyleLbl="solidFgAcc1" presStyleIdx="2" presStyleCnt="5"/>
      <dgm:spPr/>
      <dgm:t>
        <a:bodyPr/>
        <a:lstStyle/>
        <a:p>
          <a:endParaRPr lang="pt-BR"/>
        </a:p>
      </dgm:t>
    </dgm:pt>
    <dgm:pt modelId="{EA205955-CA04-48C0-AA9E-C3C427CE2298}" type="pres">
      <dgm:prSet presAssocID="{52A76D66-4ADB-4C83-BD1F-2322075C4BB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3EA684-92E4-4A72-BD46-A425D6E7348D}" type="pres">
      <dgm:prSet presAssocID="{52A76D66-4ADB-4C83-BD1F-2322075C4BBE}" presName="accent_4" presStyleCnt="0"/>
      <dgm:spPr/>
      <dgm:t>
        <a:bodyPr/>
        <a:lstStyle/>
        <a:p>
          <a:endParaRPr lang="pt-BR"/>
        </a:p>
      </dgm:t>
    </dgm:pt>
    <dgm:pt modelId="{86CC52F4-7D61-4670-903B-6545752DF228}" type="pres">
      <dgm:prSet presAssocID="{52A76D66-4ADB-4C83-BD1F-2322075C4BBE}" presName="accentRepeatNode" presStyleLbl="solidFgAcc1" presStyleIdx="3" presStyleCnt="5"/>
      <dgm:spPr/>
      <dgm:t>
        <a:bodyPr/>
        <a:lstStyle/>
        <a:p>
          <a:endParaRPr lang="pt-BR"/>
        </a:p>
      </dgm:t>
    </dgm:pt>
    <dgm:pt modelId="{0223CB11-DE56-4260-8104-4F147C97BF35}" type="pres">
      <dgm:prSet presAssocID="{7E17D47E-ACCA-4EDF-9170-EB658DF5F6D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0E0114-F4AD-4482-83A8-55E025B268B2}" type="pres">
      <dgm:prSet presAssocID="{7E17D47E-ACCA-4EDF-9170-EB658DF5F6D0}" presName="accent_5" presStyleCnt="0"/>
      <dgm:spPr/>
      <dgm:t>
        <a:bodyPr/>
        <a:lstStyle/>
        <a:p>
          <a:endParaRPr lang="pt-BR"/>
        </a:p>
      </dgm:t>
    </dgm:pt>
    <dgm:pt modelId="{EC676AEA-A47A-4AE2-88A4-557F0611BAC8}" type="pres">
      <dgm:prSet presAssocID="{7E17D47E-ACCA-4EDF-9170-EB658DF5F6D0}" presName="accentRepeatNode" presStyleLbl="solidFgAcc1" presStyleIdx="4" presStyleCnt="5"/>
      <dgm:spPr/>
      <dgm:t>
        <a:bodyPr/>
        <a:lstStyle/>
        <a:p>
          <a:endParaRPr lang="pt-BR"/>
        </a:p>
      </dgm:t>
    </dgm:pt>
  </dgm:ptLst>
  <dgm:cxnLst>
    <dgm:cxn modelId="{D3386AAD-4256-4B22-9731-DD9E184377F2}" type="presOf" srcId="{981992AB-E96C-4E8B-BC02-F1B5F2A5AC70}" destId="{231A6ED9-011B-4AF9-A21D-ADB0B9A95347}" srcOrd="0" destOrd="0" presId="urn:microsoft.com/office/officeart/2008/layout/VerticalCurvedList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92255E2D-0414-4C2A-91A1-B118687E18F4}" type="presOf" srcId="{52A76D66-4ADB-4C83-BD1F-2322075C4BBE}" destId="{EA205955-CA04-48C0-AA9E-C3C427CE2298}" srcOrd="0" destOrd="0" presId="urn:microsoft.com/office/officeart/2008/layout/VerticalCurvedList"/>
    <dgm:cxn modelId="{64FD48E6-5962-4A78-8B67-2D841E59032E}" srcId="{32603D95-2708-4DD1-B547-6799CB164C95}" destId="{52A76D66-4ADB-4C83-BD1F-2322075C4BBE}" srcOrd="3" destOrd="0" parTransId="{E3498BF7-725C-4BF1-A5F5-32774BC5037B}" sibTransId="{EB4D3D0A-3BB6-46B2-AC88-12C153A44C66}"/>
    <dgm:cxn modelId="{827B90B8-F943-4824-9A1D-C53288B12852}" srcId="{32603D95-2708-4DD1-B547-6799CB164C95}" destId="{7E17D47E-ACCA-4EDF-9170-EB658DF5F6D0}" srcOrd="4" destOrd="0" parTransId="{423EE8FA-A67B-4B72-8646-C2A0067690A4}" sibTransId="{AAC82C1F-1479-4E67-A899-64D9586472FF}"/>
    <dgm:cxn modelId="{43FCB53B-E50E-45C6-B3A0-B1EB0A419608}" type="presOf" srcId="{7E17D47E-ACCA-4EDF-9170-EB658DF5F6D0}" destId="{0223CB11-DE56-4260-8104-4F147C97BF35}" srcOrd="0" destOrd="0" presId="urn:microsoft.com/office/officeart/2008/layout/VerticalCurvedList"/>
    <dgm:cxn modelId="{DFFB231A-D66A-4A17-9880-C8148095AFF9}" type="presOf" srcId="{2477E503-A403-4314-AB4E-BDC82B1436CA}" destId="{F2587579-BCA5-427B-92AB-3328BDCE7DA1}" srcOrd="0" destOrd="0" presId="urn:microsoft.com/office/officeart/2008/layout/VerticalCurvedList"/>
    <dgm:cxn modelId="{D690910F-1311-4222-9BB0-2336747E2382}" srcId="{32603D95-2708-4DD1-B547-6799CB164C95}" destId="{36A06A64-6CC9-4B13-889F-90BD628A848E}" srcOrd="1" destOrd="0" parTransId="{64786B11-0170-4DCE-83FA-C16BF320683D}" sibTransId="{666412C0-6F7C-464E-9AF0-0EC5FED93D3D}"/>
    <dgm:cxn modelId="{D24F4221-DE11-456C-AC39-FAB64CFB25E6}" type="presOf" srcId="{36A06A64-6CC9-4B13-889F-90BD628A848E}" destId="{CA382EFA-F52A-4340-BBED-40206DA09B0E}" srcOrd="0" destOrd="0" presId="urn:microsoft.com/office/officeart/2008/layout/VerticalCurvedList"/>
    <dgm:cxn modelId="{A3CEA27F-61CF-4EBC-BB00-88D98F8514E3}" srcId="{32603D95-2708-4DD1-B547-6799CB164C95}" destId="{1D5C9987-18DA-4560-AC9F-7A7900BEC0AD}" srcOrd="2" destOrd="0" parTransId="{2846B8A0-E8EC-4FD2-9621-09AB3D129D13}" sibTransId="{9E782478-5213-4A36-ADC1-8172B7EC834C}"/>
    <dgm:cxn modelId="{501EBE78-DB96-447C-BFC8-D5C1A7229704}" type="presOf" srcId="{1D5C9987-18DA-4560-AC9F-7A7900BEC0AD}" destId="{9DFE1A0E-267E-4543-8564-4BD7743C2B2A}" srcOrd="0" destOrd="0" presId="urn:microsoft.com/office/officeart/2008/layout/VerticalCurvedList"/>
    <dgm:cxn modelId="{32AE345F-79DE-4B10-8B77-90F58C47AE71}" type="presOf" srcId="{32603D95-2708-4DD1-B547-6799CB164C95}" destId="{10EA0D4D-84E2-4B4D-966B-8AE10FC40EA2}" srcOrd="0" destOrd="0" presId="urn:microsoft.com/office/officeart/2008/layout/VerticalCurvedList"/>
    <dgm:cxn modelId="{F00E3E2E-E60A-479D-96E6-72F45CCBD5DC}" type="presParOf" srcId="{10EA0D4D-84E2-4B4D-966B-8AE10FC40EA2}" destId="{8869E52D-959D-410B-AE6F-F898DDCB393E}" srcOrd="0" destOrd="0" presId="urn:microsoft.com/office/officeart/2008/layout/VerticalCurvedList"/>
    <dgm:cxn modelId="{7FA01AF6-9106-4AF9-A818-4F7C0CAFEBA6}" type="presParOf" srcId="{8869E52D-959D-410B-AE6F-F898DDCB393E}" destId="{3416A084-0E03-4285-9E7A-B517C7525370}" srcOrd="0" destOrd="0" presId="urn:microsoft.com/office/officeart/2008/layout/VerticalCurvedList"/>
    <dgm:cxn modelId="{254A583D-0007-4481-A170-7343D72C8D93}" type="presParOf" srcId="{3416A084-0E03-4285-9E7A-B517C7525370}" destId="{4CC17E11-E43B-4CED-B5FD-E52555D8E999}" srcOrd="0" destOrd="0" presId="urn:microsoft.com/office/officeart/2008/layout/VerticalCurvedList"/>
    <dgm:cxn modelId="{5084BCD5-680E-4E21-8E1A-86236B023A31}" type="presParOf" srcId="{3416A084-0E03-4285-9E7A-B517C7525370}" destId="{F2587579-BCA5-427B-92AB-3328BDCE7DA1}" srcOrd="1" destOrd="0" presId="urn:microsoft.com/office/officeart/2008/layout/VerticalCurvedList"/>
    <dgm:cxn modelId="{8D8B2614-0870-4A8B-A931-1F59CDF4B665}" type="presParOf" srcId="{3416A084-0E03-4285-9E7A-B517C7525370}" destId="{C1416FB8-3435-4E39-857B-5E4B7C49D260}" srcOrd="2" destOrd="0" presId="urn:microsoft.com/office/officeart/2008/layout/VerticalCurvedList"/>
    <dgm:cxn modelId="{B8B9FADC-789D-4B4C-AE8E-4289035B06AD}" type="presParOf" srcId="{3416A084-0E03-4285-9E7A-B517C7525370}" destId="{5887717D-23A9-4D4C-A24F-E753858EB33E}" srcOrd="3" destOrd="0" presId="urn:microsoft.com/office/officeart/2008/layout/VerticalCurvedList"/>
    <dgm:cxn modelId="{C6D4CF38-40D6-4D8B-B735-218BF0944FB0}" type="presParOf" srcId="{8869E52D-959D-410B-AE6F-F898DDCB393E}" destId="{231A6ED9-011B-4AF9-A21D-ADB0B9A95347}" srcOrd="1" destOrd="0" presId="urn:microsoft.com/office/officeart/2008/layout/VerticalCurvedList"/>
    <dgm:cxn modelId="{7AF7C48B-CB67-419C-A01D-7602A00039F9}" type="presParOf" srcId="{8869E52D-959D-410B-AE6F-F898DDCB393E}" destId="{84D6AAD9-87CB-4573-A8CA-6114D5B72CF9}" srcOrd="2" destOrd="0" presId="urn:microsoft.com/office/officeart/2008/layout/VerticalCurvedList"/>
    <dgm:cxn modelId="{33C96F8B-7D06-47BF-B978-429984BCD179}" type="presParOf" srcId="{84D6AAD9-87CB-4573-A8CA-6114D5B72CF9}" destId="{CDC7FE3A-42B5-456F-831E-E414458ED51D}" srcOrd="0" destOrd="0" presId="urn:microsoft.com/office/officeart/2008/layout/VerticalCurvedList"/>
    <dgm:cxn modelId="{46DBC6EB-3250-43FD-94EF-052DED75D293}" type="presParOf" srcId="{8869E52D-959D-410B-AE6F-F898DDCB393E}" destId="{CA382EFA-F52A-4340-BBED-40206DA09B0E}" srcOrd="3" destOrd="0" presId="urn:microsoft.com/office/officeart/2008/layout/VerticalCurvedList"/>
    <dgm:cxn modelId="{8C77F255-F019-4D73-A3D4-5A29D865FA3B}" type="presParOf" srcId="{8869E52D-959D-410B-AE6F-F898DDCB393E}" destId="{04FE48AA-BBC0-4FB0-9D1B-74C61E7227C9}" srcOrd="4" destOrd="0" presId="urn:microsoft.com/office/officeart/2008/layout/VerticalCurvedList"/>
    <dgm:cxn modelId="{FB2429F4-9902-4F56-B246-E287E991A38E}" type="presParOf" srcId="{04FE48AA-BBC0-4FB0-9D1B-74C61E7227C9}" destId="{69A4F75E-11E9-4949-93B9-1D43473A52F7}" srcOrd="0" destOrd="0" presId="urn:microsoft.com/office/officeart/2008/layout/VerticalCurvedList"/>
    <dgm:cxn modelId="{E53DFB50-A49B-40FA-A60A-21FCCDC269B9}" type="presParOf" srcId="{8869E52D-959D-410B-AE6F-F898DDCB393E}" destId="{9DFE1A0E-267E-4543-8564-4BD7743C2B2A}" srcOrd="5" destOrd="0" presId="urn:microsoft.com/office/officeart/2008/layout/VerticalCurvedList"/>
    <dgm:cxn modelId="{60DCBDEA-DD5A-4C2B-84B6-0B2E5EE22F5A}" type="presParOf" srcId="{8869E52D-959D-410B-AE6F-F898DDCB393E}" destId="{8191D7AC-36BB-43A2-8BF0-9F2BB1E7D110}" srcOrd="6" destOrd="0" presId="urn:microsoft.com/office/officeart/2008/layout/VerticalCurvedList"/>
    <dgm:cxn modelId="{F40DF194-5170-4426-B1A4-32B262C0B1A4}" type="presParOf" srcId="{8191D7AC-36BB-43A2-8BF0-9F2BB1E7D110}" destId="{D6434AA1-017F-413F-A3F0-97FB896087C9}" srcOrd="0" destOrd="0" presId="urn:microsoft.com/office/officeart/2008/layout/VerticalCurvedList"/>
    <dgm:cxn modelId="{23A5D151-59ED-4AAA-B8AF-728EF36C4213}" type="presParOf" srcId="{8869E52D-959D-410B-AE6F-F898DDCB393E}" destId="{EA205955-CA04-48C0-AA9E-C3C427CE2298}" srcOrd="7" destOrd="0" presId="urn:microsoft.com/office/officeart/2008/layout/VerticalCurvedList"/>
    <dgm:cxn modelId="{45C4680A-3071-46BA-A9F5-756A327CB4D2}" type="presParOf" srcId="{8869E52D-959D-410B-AE6F-F898DDCB393E}" destId="{663EA684-92E4-4A72-BD46-A425D6E7348D}" srcOrd="8" destOrd="0" presId="urn:microsoft.com/office/officeart/2008/layout/VerticalCurvedList"/>
    <dgm:cxn modelId="{B9762087-8E6E-4435-9AF9-703023C59A17}" type="presParOf" srcId="{663EA684-92E4-4A72-BD46-A425D6E7348D}" destId="{86CC52F4-7D61-4670-903B-6545752DF228}" srcOrd="0" destOrd="0" presId="urn:microsoft.com/office/officeart/2008/layout/VerticalCurvedList"/>
    <dgm:cxn modelId="{AC738E15-9CD2-4E26-A311-7646A817ECA6}" type="presParOf" srcId="{8869E52D-959D-410B-AE6F-F898DDCB393E}" destId="{0223CB11-DE56-4260-8104-4F147C97BF35}" srcOrd="9" destOrd="0" presId="urn:microsoft.com/office/officeart/2008/layout/VerticalCurvedList"/>
    <dgm:cxn modelId="{55146C52-7508-4F19-8318-9A019CD5958B}" type="presParOf" srcId="{8869E52D-959D-410B-AE6F-F898DDCB393E}" destId="{FC0E0114-F4AD-4482-83A8-55E025B268B2}" srcOrd="10" destOrd="0" presId="urn:microsoft.com/office/officeart/2008/layout/VerticalCurvedList"/>
    <dgm:cxn modelId="{5F152A39-C25E-41B0-84ED-16FEEE941D6C}" type="presParOf" srcId="{FC0E0114-F4AD-4482-83A8-55E025B268B2}" destId="{EC676AEA-A47A-4AE2-88A4-557F0611BAC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 dirty="0" smtClean="0"/>
            <a:t>VALIDAÇÃO - OBSERVAR OS  </a:t>
          </a:r>
          <a:r>
            <a:rPr lang="en-US" sz="1400" b="1" dirty="0" smtClean="0">
              <a:solidFill>
                <a:srgbClr val="FFFF00"/>
              </a:solidFill>
            </a:rPr>
            <a:t>PRAZOS</a:t>
          </a:r>
          <a:r>
            <a:rPr lang="en-US" sz="1400" dirty="0" smtClean="0"/>
            <a:t> DO CALENDÁRIO</a:t>
          </a:r>
          <a:endParaRPr lang="pt-BR" sz="1400" dirty="0"/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EDE107D7-05E7-45C2-8FE1-56C04DABBE7E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1400" dirty="0" smtClean="0"/>
            <a:t>PEDIDOS DE </a:t>
          </a:r>
          <a:r>
            <a:rPr lang="en-US" sz="1400" b="1" dirty="0" smtClean="0">
              <a:solidFill>
                <a:srgbClr val="FFFF00"/>
              </a:solidFill>
            </a:rPr>
            <a:t>CANCELAMENTO</a:t>
          </a:r>
          <a:r>
            <a:rPr lang="en-US" sz="1400" dirty="0" smtClean="0"/>
            <a:t> INOPINADOS - “</a:t>
          </a:r>
          <a:r>
            <a:rPr lang="en-US" sz="1400" i="1" dirty="0" smtClean="0"/>
            <a:t>NÃO QUERO MAIS</a:t>
          </a:r>
          <a:r>
            <a:rPr lang="en-US" sz="1400" dirty="0" smtClean="0"/>
            <a:t>”</a:t>
          </a:r>
        </a:p>
      </dgm:t>
    </dgm:pt>
    <dgm:pt modelId="{C3D72EF7-A169-4B63-9D9A-987C2E30DB41}" type="parTrans" cxnId="{EECBD522-A7F8-485B-9A60-7958047F9953}">
      <dgm:prSet/>
      <dgm:spPr/>
      <dgm:t>
        <a:bodyPr/>
        <a:lstStyle/>
        <a:p>
          <a:endParaRPr lang="pt-BR"/>
        </a:p>
      </dgm:t>
    </dgm:pt>
    <dgm:pt modelId="{C12A43EA-DCC7-42DF-B83C-D88C452A9AE7}" type="sibTrans" cxnId="{EECBD522-A7F8-485B-9A60-7958047F9953}">
      <dgm:prSet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/>
      <dgm:t>
        <a:bodyPr/>
        <a:lstStyle/>
        <a:p>
          <a:pPr algn="l"/>
          <a:endParaRPr lang="pt-BR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AE7B727F-A4A6-4BB1-AFEA-5017BA58FF9E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pt-BR" sz="1400" dirty="0"/>
        </a:p>
      </dgm:t>
    </dgm:pt>
    <dgm:pt modelId="{3A4683A1-A033-4B54-8B22-BAC8EDE84CAB}" type="parTrans" cxnId="{9635DC41-F173-4E6E-B402-2FBE8AA0C062}">
      <dgm:prSet/>
      <dgm:spPr/>
      <dgm:t>
        <a:bodyPr/>
        <a:lstStyle/>
        <a:p>
          <a:endParaRPr lang="pt-BR"/>
        </a:p>
      </dgm:t>
    </dgm:pt>
    <dgm:pt modelId="{9F1F6D74-1D79-4371-B31D-FFD4FA16E9E8}" type="sibTrans" cxnId="{9635DC41-F173-4E6E-B402-2FBE8AA0C062}">
      <dgm:prSet/>
      <dgm:spPr/>
      <dgm:t>
        <a:bodyPr/>
        <a:lstStyle/>
        <a:p>
          <a:endParaRPr lang="pt-BR"/>
        </a:p>
      </dgm:t>
    </dgm:pt>
    <dgm:pt modelId="{B01A63E2-D705-4CC1-AB77-9BC0A1FAD8D1}">
      <dgm:prSet custT="1"/>
      <dgm:spPr/>
      <dgm:t>
        <a:bodyPr/>
        <a:lstStyle/>
        <a:p>
          <a:r>
            <a:rPr lang="pt-BR" sz="1400" dirty="0" smtClean="0"/>
            <a:t>TAREFA ASSOCIADA</a:t>
          </a:r>
        </a:p>
      </dgm:t>
    </dgm:pt>
    <dgm:pt modelId="{DA69FE1B-3486-4881-94D3-E0C41BFE90E0}" type="parTrans" cxnId="{D0B1098B-161E-4459-AE5C-D91DA4674444}">
      <dgm:prSet/>
      <dgm:spPr/>
      <dgm:t>
        <a:bodyPr/>
        <a:lstStyle/>
        <a:p>
          <a:endParaRPr lang="pt-BR"/>
        </a:p>
      </dgm:t>
    </dgm:pt>
    <dgm:pt modelId="{0122271A-0DD5-4AE2-ABD7-794AD9C31FD0}" type="sibTrans" cxnId="{D0B1098B-161E-4459-AE5C-D91DA4674444}">
      <dgm:prSet/>
      <dgm:spPr/>
      <dgm:t>
        <a:bodyPr/>
        <a:lstStyle/>
        <a:p>
          <a:endParaRPr lang="pt-BR"/>
        </a:p>
      </dgm:t>
    </dgm:pt>
    <dgm:pt modelId="{46ACEEE4-AB10-410D-94D4-5ADD668D084E}">
      <dgm:prSet custT="1"/>
      <dgm:spPr/>
      <dgm:t>
        <a:bodyPr/>
        <a:lstStyle/>
        <a:p>
          <a:endParaRPr lang="pt-BR" sz="1400" dirty="0" smtClean="0"/>
        </a:p>
      </dgm:t>
    </dgm:pt>
    <dgm:pt modelId="{0ADABC54-30EB-4B60-BCB7-154410DFE1C4}" type="parTrans" cxnId="{137C29C9-DAD4-4891-AC43-6388E94B44ED}">
      <dgm:prSet/>
      <dgm:spPr/>
      <dgm:t>
        <a:bodyPr/>
        <a:lstStyle/>
        <a:p>
          <a:endParaRPr lang="pt-BR"/>
        </a:p>
      </dgm:t>
    </dgm:pt>
    <dgm:pt modelId="{807096B7-F844-4992-90B0-92723B03DA34}" type="sibTrans" cxnId="{137C29C9-DAD4-4891-AC43-6388E94B44ED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X="-1989" custLinFactNeighborY="-11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ECBD522-A7F8-485B-9A60-7958047F9953}" srcId="{981992AB-E96C-4E8B-BC02-F1B5F2A5AC70}" destId="{EDE107D7-05E7-45C2-8FE1-56C04DABBE7E}" srcOrd="4" destOrd="0" parTransId="{C3D72EF7-A169-4B63-9D9A-987C2E30DB41}" sibTransId="{C12A43EA-DCC7-42DF-B83C-D88C452A9AE7}"/>
    <dgm:cxn modelId="{F2A66936-F5A4-4015-829A-9914B80D3A6F}" type="presOf" srcId="{EDE107D7-05E7-45C2-8FE1-56C04DABBE7E}" destId="{5BCA3857-54CE-4520-A327-67C5220981B1}" srcOrd="0" destOrd="4" presId="urn:microsoft.com/office/officeart/2005/8/layout/hList2#2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92BA0141-9404-44EF-8F68-630598587294}" type="presOf" srcId="{AE7B727F-A4A6-4BB1-AFEA-5017BA58FF9E}" destId="{5BCA3857-54CE-4520-A327-67C5220981B1}" srcOrd="0" destOrd="3" presId="urn:microsoft.com/office/officeart/2005/8/layout/hList2#2"/>
    <dgm:cxn modelId="{4A447621-EE96-4C1C-A400-A26ED88AA639}" type="presOf" srcId="{32603D95-2708-4DD1-B547-6799CB164C95}" destId="{A132566D-F388-47CB-8EB1-EC6E75B271F3}" srcOrd="0" destOrd="0" presId="urn:microsoft.com/office/officeart/2005/8/layout/hList2#2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284F59E3-1EAD-49B7-9725-9C309ACEBBE4}" type="presOf" srcId="{981992AB-E96C-4E8B-BC02-F1B5F2A5AC70}" destId="{7CAE4A90-1A14-4F58-B248-03CDEE762A55}" srcOrd="0" destOrd="0" presId="urn:microsoft.com/office/officeart/2005/8/layout/hList2#2"/>
    <dgm:cxn modelId="{3B62EBE8-040C-42A0-B24F-EEA2381F25CC}" type="presOf" srcId="{F256C0A8-72A6-4DC2-B950-C08285485E8C}" destId="{5BCA3857-54CE-4520-A327-67C5220981B1}" srcOrd="0" destOrd="0" presId="urn:microsoft.com/office/officeart/2005/8/layout/hList2#2"/>
    <dgm:cxn modelId="{9635DC41-F173-4E6E-B402-2FBE8AA0C062}" srcId="{981992AB-E96C-4E8B-BC02-F1B5F2A5AC70}" destId="{AE7B727F-A4A6-4BB1-AFEA-5017BA58FF9E}" srcOrd="3" destOrd="0" parTransId="{3A4683A1-A033-4B54-8B22-BAC8EDE84CAB}" sibTransId="{9F1F6D74-1D79-4371-B31D-FFD4FA16E9E8}"/>
    <dgm:cxn modelId="{54FBCCB7-4D83-4998-AC8D-FD10721E1960}" type="presOf" srcId="{46ACEEE4-AB10-410D-94D4-5ADD668D084E}" destId="{5BCA3857-54CE-4520-A327-67C5220981B1}" srcOrd="0" destOrd="2" presId="urn:microsoft.com/office/officeart/2005/8/layout/hList2#2"/>
    <dgm:cxn modelId="{D0B1098B-161E-4459-AE5C-D91DA4674444}" srcId="{981992AB-E96C-4E8B-BC02-F1B5F2A5AC70}" destId="{B01A63E2-D705-4CC1-AB77-9BC0A1FAD8D1}" srcOrd="1" destOrd="0" parTransId="{DA69FE1B-3486-4881-94D3-E0C41BFE90E0}" sibTransId="{0122271A-0DD5-4AE2-ABD7-794AD9C31FD0}"/>
    <dgm:cxn modelId="{3DBEDB61-4FB6-4E5E-9DFD-4C64E8639250}" type="presOf" srcId="{B01A63E2-D705-4CC1-AB77-9BC0A1FAD8D1}" destId="{5BCA3857-54CE-4520-A327-67C5220981B1}" srcOrd="0" destOrd="1" presId="urn:microsoft.com/office/officeart/2005/8/layout/hList2#2"/>
    <dgm:cxn modelId="{137C29C9-DAD4-4891-AC43-6388E94B44ED}" srcId="{981992AB-E96C-4E8B-BC02-F1B5F2A5AC70}" destId="{46ACEEE4-AB10-410D-94D4-5ADD668D084E}" srcOrd="2" destOrd="0" parTransId="{0ADABC54-30EB-4B60-BCB7-154410DFE1C4}" sibTransId="{807096B7-F844-4992-90B0-92723B03DA34}"/>
    <dgm:cxn modelId="{40F227EB-4608-4A35-BCA8-FEF4AA65285F}" type="presParOf" srcId="{A132566D-F388-47CB-8EB1-EC6E75B271F3}" destId="{6ABADB95-AE6D-4986-B671-CAF2B9200EF6}" srcOrd="0" destOrd="0" presId="urn:microsoft.com/office/officeart/2005/8/layout/hList2#2"/>
    <dgm:cxn modelId="{C628EBE0-B52F-470A-B05C-10EB337EDA67}" type="presParOf" srcId="{6ABADB95-AE6D-4986-B671-CAF2B9200EF6}" destId="{3811349B-0028-48EC-B9D2-177E753D05C6}" srcOrd="0" destOrd="0" presId="urn:microsoft.com/office/officeart/2005/8/layout/hList2#2"/>
    <dgm:cxn modelId="{34CB3904-DC62-43A0-ABD3-FEAC6B7F2C10}" type="presParOf" srcId="{6ABADB95-AE6D-4986-B671-CAF2B9200EF6}" destId="{5BCA3857-54CE-4520-A327-67C5220981B1}" srcOrd="1" destOrd="0" presId="urn:microsoft.com/office/officeart/2005/8/layout/hList2#2"/>
    <dgm:cxn modelId="{F58D6928-47E6-4E21-89BA-580321B6D2D7}" type="presParOf" srcId="{6ABADB95-AE6D-4986-B671-CAF2B9200EF6}" destId="{7CAE4A90-1A14-4F58-B248-03CDEE762A55}" srcOrd="2" destOrd="0" presId="urn:microsoft.com/office/officeart/2005/8/layout/hList2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5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en-US" dirty="0" smtClean="0"/>
            <a:t>TR E PJT BÁSICO</a:t>
          </a:r>
          <a:endParaRPr lang="pt-BR" dirty="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 dirty="0" smtClean="0"/>
            <a:t>SANÇÕES: </a:t>
          </a:r>
          <a:r>
            <a:rPr lang="en-US" sz="1400" b="1" dirty="0" smtClean="0">
              <a:solidFill>
                <a:srgbClr val="FFFF00"/>
              </a:solidFill>
            </a:rPr>
            <a:t>INSTRUÇÃO DO COMANDO DA AERONÁUTICA-ICA 12-23 - FISCALIZAÇÃO DE BENS E SERVIÇOS </a:t>
          </a:r>
          <a:endParaRPr lang="pt-BR" sz="14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89E5826D-C576-43B5-8E82-8BB88095AA26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1400" b="1" dirty="0" smtClean="0">
              <a:solidFill>
                <a:srgbClr val="FFFF00"/>
              </a:solidFill>
            </a:rPr>
            <a:t>EXIGÊNCIAS TÉCNICAS E LEGAIS</a:t>
          </a:r>
          <a:r>
            <a:rPr lang="en-US" sz="1400" dirty="0" smtClean="0"/>
            <a:t>, REFERENTE AO OBJETO A SER CONTRATADO</a:t>
          </a:r>
        </a:p>
      </dgm:t>
    </dgm:pt>
    <dgm:pt modelId="{99ED684C-05E4-4ACE-862A-28B760930DE5}" type="parTrans" cxnId="{C085CBAE-B558-4305-B969-D8C5730CB2E9}">
      <dgm:prSet/>
      <dgm:spPr/>
      <dgm:t>
        <a:bodyPr/>
        <a:lstStyle/>
        <a:p>
          <a:endParaRPr lang="pt-BR"/>
        </a:p>
      </dgm:t>
    </dgm:pt>
    <dgm:pt modelId="{6AC91185-5181-4D6D-8273-E23B9340D2AA}" type="sibTrans" cxnId="{C085CBAE-B558-4305-B969-D8C5730CB2E9}">
      <dgm:prSet/>
      <dgm:spPr/>
      <dgm:t>
        <a:bodyPr/>
        <a:lstStyle/>
        <a:p>
          <a:endParaRPr lang="pt-BR"/>
        </a:p>
      </dgm:t>
    </dgm:pt>
    <dgm:pt modelId="{B19C5206-2B61-4F1B-BD13-057408B16A36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pt-BR" sz="1400" dirty="0"/>
        </a:p>
      </dgm:t>
    </dgm:pt>
    <dgm:pt modelId="{AF98D427-94A9-41FD-9D9D-3479A29AE6C4}" type="parTrans" cxnId="{EE641550-8EA4-44B1-A3D8-95F397929D3D}">
      <dgm:prSet/>
      <dgm:spPr/>
      <dgm:t>
        <a:bodyPr/>
        <a:lstStyle/>
        <a:p>
          <a:endParaRPr lang="pt-BR"/>
        </a:p>
      </dgm:t>
    </dgm:pt>
    <dgm:pt modelId="{44DBBEE8-04A0-44F8-8DAE-4735BD132CDA}" type="sibTrans" cxnId="{EE641550-8EA4-44B1-A3D8-95F397929D3D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Y="155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 custLinFactNeighborY="40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 custLinFactNeighborY="40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8E35217-14C4-4B5D-BC80-D1E16947F528}" type="presOf" srcId="{F256C0A8-72A6-4DC2-B950-C08285485E8C}" destId="{5BCA3857-54CE-4520-A327-67C5220981B1}" srcOrd="0" destOrd="0" presId="urn:microsoft.com/office/officeart/2005/8/layout/hList2#5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85D5D853-EE11-411A-8A15-0E294695F057}" type="presOf" srcId="{32603D95-2708-4DD1-B547-6799CB164C95}" destId="{A132566D-F388-47CB-8EB1-EC6E75B271F3}" srcOrd="0" destOrd="0" presId="urn:microsoft.com/office/officeart/2005/8/layout/hList2#5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C085CBAE-B558-4305-B969-D8C5730CB2E9}" srcId="{981992AB-E96C-4E8B-BC02-F1B5F2A5AC70}" destId="{89E5826D-C576-43B5-8E82-8BB88095AA26}" srcOrd="2" destOrd="0" parTransId="{99ED684C-05E4-4ACE-862A-28B760930DE5}" sibTransId="{6AC91185-5181-4D6D-8273-E23B9340D2AA}"/>
    <dgm:cxn modelId="{83D31ED8-2C0E-4B0E-9413-F62564BFA846}" type="presOf" srcId="{89E5826D-C576-43B5-8E82-8BB88095AA26}" destId="{5BCA3857-54CE-4520-A327-67C5220981B1}" srcOrd="0" destOrd="2" presId="urn:microsoft.com/office/officeart/2005/8/layout/hList2#5"/>
    <dgm:cxn modelId="{EE641550-8EA4-44B1-A3D8-95F397929D3D}" srcId="{981992AB-E96C-4E8B-BC02-F1B5F2A5AC70}" destId="{B19C5206-2B61-4F1B-BD13-057408B16A36}" srcOrd="1" destOrd="0" parTransId="{AF98D427-94A9-41FD-9D9D-3479A29AE6C4}" sibTransId="{44DBBEE8-04A0-44F8-8DAE-4735BD132CDA}"/>
    <dgm:cxn modelId="{31B175B3-480B-431D-8DE7-B69AB99E63D4}" type="presOf" srcId="{981992AB-E96C-4E8B-BC02-F1B5F2A5AC70}" destId="{7CAE4A90-1A14-4F58-B248-03CDEE762A55}" srcOrd="0" destOrd="0" presId="urn:microsoft.com/office/officeart/2005/8/layout/hList2#5"/>
    <dgm:cxn modelId="{DE7BC271-C5D5-433C-8295-B5F8A2081B35}" type="presOf" srcId="{B19C5206-2B61-4F1B-BD13-057408B16A36}" destId="{5BCA3857-54CE-4520-A327-67C5220981B1}" srcOrd="0" destOrd="1" presId="urn:microsoft.com/office/officeart/2005/8/layout/hList2#5"/>
    <dgm:cxn modelId="{A53F90EC-BBA3-46E2-803C-E9BDAA0E1DB9}" type="presParOf" srcId="{A132566D-F388-47CB-8EB1-EC6E75B271F3}" destId="{6ABADB95-AE6D-4986-B671-CAF2B9200EF6}" srcOrd="0" destOrd="0" presId="urn:microsoft.com/office/officeart/2005/8/layout/hList2#5"/>
    <dgm:cxn modelId="{52F488D6-01E0-463A-846C-E86FC3810037}" type="presParOf" srcId="{6ABADB95-AE6D-4986-B671-CAF2B9200EF6}" destId="{3811349B-0028-48EC-B9D2-177E753D05C6}" srcOrd="0" destOrd="0" presId="urn:microsoft.com/office/officeart/2005/8/layout/hList2#5"/>
    <dgm:cxn modelId="{81827549-AAF1-4394-A58F-707FB3A52173}" type="presParOf" srcId="{6ABADB95-AE6D-4986-B671-CAF2B9200EF6}" destId="{5BCA3857-54CE-4520-A327-67C5220981B1}" srcOrd="1" destOrd="0" presId="urn:microsoft.com/office/officeart/2005/8/layout/hList2#5"/>
    <dgm:cxn modelId="{9202C5EA-17BA-4B7D-A644-2AE2160BEFDD}" type="presParOf" srcId="{6ABADB95-AE6D-4986-B671-CAF2B9200EF6}" destId="{7CAE4A90-1A14-4F58-B248-03CDEE762A55}" srcOrd="2" destOrd="0" presId="urn:microsoft.com/office/officeart/2005/8/layout/hList2#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6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r>
            <a:rPr lang="en-US" sz="1400" b="1" dirty="0" smtClean="0">
              <a:solidFill>
                <a:srgbClr val="FFFF00"/>
              </a:solidFill>
            </a:rPr>
            <a:t>ASSINADO PELO ORDENADOR DE DESPESAS</a:t>
          </a:r>
          <a:r>
            <a:rPr lang="en-US" sz="1400" dirty="0" smtClean="0"/>
            <a:t> DO REQUISITANTE</a:t>
          </a:r>
          <a:endParaRPr lang="pt-BR" sz="1900" dirty="0"/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/>
      <dgm:t>
        <a:bodyPr/>
        <a:lstStyle/>
        <a:p>
          <a:pPr algn="l"/>
          <a:endParaRPr lang="pt-BR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AE7B727F-A4A6-4BB1-AFEA-5017BA58FF9E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pt-BR" sz="1900" dirty="0"/>
        </a:p>
      </dgm:t>
    </dgm:pt>
    <dgm:pt modelId="{3A4683A1-A033-4B54-8B22-BAC8EDE84CAB}" type="parTrans" cxnId="{9635DC41-F173-4E6E-B402-2FBE8AA0C062}">
      <dgm:prSet/>
      <dgm:spPr/>
      <dgm:t>
        <a:bodyPr/>
        <a:lstStyle/>
        <a:p>
          <a:endParaRPr lang="pt-BR"/>
        </a:p>
      </dgm:t>
    </dgm:pt>
    <dgm:pt modelId="{9F1F6D74-1D79-4371-B31D-FFD4FA16E9E8}" type="sibTrans" cxnId="{9635DC41-F173-4E6E-B402-2FBE8AA0C062}">
      <dgm:prSet/>
      <dgm:spPr/>
      <dgm:t>
        <a:bodyPr/>
        <a:lstStyle/>
        <a:p>
          <a:endParaRPr lang="pt-BR"/>
        </a:p>
      </dgm:t>
    </dgm:pt>
    <dgm:pt modelId="{327F4964-7007-49CC-8F19-B0B4EF4C750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 dirty="0" smtClean="0"/>
            <a:t>MODELO </a:t>
          </a:r>
          <a:r>
            <a:rPr lang="en-US" sz="1400" b="1" dirty="0" smtClean="0">
              <a:solidFill>
                <a:srgbClr val="FFFF00"/>
              </a:solidFill>
            </a:rPr>
            <a:t>ATUALIZADO</a:t>
          </a:r>
          <a:r>
            <a:rPr lang="en-US" sz="1400" dirty="0" smtClean="0"/>
            <a:t> DA </a:t>
          </a:r>
          <a:r>
            <a:rPr lang="en-US" sz="1400" b="1" dirty="0" smtClean="0">
              <a:solidFill>
                <a:srgbClr val="FFFF00"/>
              </a:solidFill>
            </a:rPr>
            <a:t>CJU (CONSULTORIA JURÍDICA DA UNIÃO)</a:t>
          </a:r>
          <a:endParaRPr lang="pt-BR" sz="1400" dirty="0"/>
        </a:p>
      </dgm:t>
    </dgm:pt>
    <dgm:pt modelId="{ACBBF81F-1F6C-4DCA-A8AC-2E9711FBF357}" type="parTrans" cxnId="{F3FFC6E6-127D-4A11-BE12-2A6B389F4CFA}">
      <dgm:prSet/>
      <dgm:spPr/>
      <dgm:t>
        <a:bodyPr/>
        <a:lstStyle/>
        <a:p>
          <a:endParaRPr lang="pt-BR"/>
        </a:p>
      </dgm:t>
    </dgm:pt>
    <dgm:pt modelId="{3624775C-DA21-4023-810E-B2CB19C59519}" type="sibTrans" cxnId="{F3FFC6E6-127D-4A11-BE12-2A6B389F4CFA}">
      <dgm:prSet/>
      <dgm:spPr/>
      <dgm:t>
        <a:bodyPr/>
        <a:lstStyle/>
        <a:p>
          <a:endParaRPr lang="pt-BR"/>
        </a:p>
      </dgm:t>
    </dgm:pt>
    <dgm:pt modelId="{F83F4108-BFFA-4F70-BAA6-A141300F4989}">
      <dgm:prSet phldrT="[Texto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pt-BR" sz="1900" dirty="0"/>
        </a:p>
      </dgm:t>
    </dgm:pt>
    <dgm:pt modelId="{7C2F0BC6-3B74-41AF-B5F2-2CCFFFFA4B64}" type="parTrans" cxnId="{B534E317-142C-4131-82E6-76561619D142}">
      <dgm:prSet/>
      <dgm:spPr/>
      <dgm:t>
        <a:bodyPr/>
        <a:lstStyle/>
        <a:p>
          <a:endParaRPr lang="pt-BR"/>
        </a:p>
      </dgm:t>
    </dgm:pt>
    <dgm:pt modelId="{9C21B24F-07F8-4C3C-A337-1766F6D8D5F3}" type="sibTrans" cxnId="{B534E317-142C-4131-82E6-76561619D142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X="-1989" custLinFactNeighborY="-11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45CBA0E-50DA-4D27-A7DC-EFEA1152199E}" type="presOf" srcId="{32603D95-2708-4DD1-B547-6799CB164C95}" destId="{A132566D-F388-47CB-8EB1-EC6E75B271F3}" srcOrd="0" destOrd="0" presId="urn:microsoft.com/office/officeart/2005/8/layout/hList2#6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67EA438D-645B-4F92-ADAC-3F373BF9FB5B}" type="presOf" srcId="{327F4964-7007-49CC-8F19-B0B4EF4C7502}" destId="{5BCA3857-54CE-4520-A327-67C5220981B1}" srcOrd="0" destOrd="2" presId="urn:microsoft.com/office/officeart/2005/8/layout/hList2#6"/>
    <dgm:cxn modelId="{9635DC41-F173-4E6E-B402-2FBE8AA0C062}" srcId="{981992AB-E96C-4E8B-BC02-F1B5F2A5AC70}" destId="{AE7B727F-A4A6-4BB1-AFEA-5017BA58FF9E}" srcOrd="3" destOrd="0" parTransId="{3A4683A1-A033-4B54-8B22-BAC8EDE84CAB}" sibTransId="{9F1F6D74-1D79-4371-B31D-FFD4FA16E9E8}"/>
    <dgm:cxn modelId="{BD0DCDF6-7CC4-41B0-8A26-474C28E5F075}" type="presOf" srcId="{981992AB-E96C-4E8B-BC02-F1B5F2A5AC70}" destId="{7CAE4A90-1A14-4F58-B248-03CDEE762A55}" srcOrd="0" destOrd="0" presId="urn:microsoft.com/office/officeart/2005/8/layout/hList2#6"/>
    <dgm:cxn modelId="{D054980C-DD41-4FA3-B29E-0A64B2EEBAA0}" type="presOf" srcId="{AE7B727F-A4A6-4BB1-AFEA-5017BA58FF9E}" destId="{5BCA3857-54CE-4520-A327-67C5220981B1}" srcOrd="0" destOrd="3" presId="urn:microsoft.com/office/officeart/2005/8/layout/hList2#6"/>
    <dgm:cxn modelId="{B534E317-142C-4131-82E6-76561619D142}" srcId="{981992AB-E96C-4E8B-BC02-F1B5F2A5AC70}" destId="{F83F4108-BFFA-4F70-BAA6-A141300F4989}" srcOrd="1" destOrd="0" parTransId="{7C2F0BC6-3B74-41AF-B5F2-2CCFFFFA4B64}" sibTransId="{9C21B24F-07F8-4C3C-A337-1766F6D8D5F3}"/>
    <dgm:cxn modelId="{6372D323-57D7-49D3-A517-2E3D6ADFD711}" type="presOf" srcId="{F256C0A8-72A6-4DC2-B950-C08285485E8C}" destId="{5BCA3857-54CE-4520-A327-67C5220981B1}" srcOrd="0" destOrd="0" presId="urn:microsoft.com/office/officeart/2005/8/layout/hList2#6"/>
    <dgm:cxn modelId="{F3FFC6E6-127D-4A11-BE12-2A6B389F4CFA}" srcId="{981992AB-E96C-4E8B-BC02-F1B5F2A5AC70}" destId="{327F4964-7007-49CC-8F19-B0B4EF4C7502}" srcOrd="2" destOrd="0" parTransId="{ACBBF81F-1F6C-4DCA-A8AC-2E9711FBF357}" sibTransId="{3624775C-DA21-4023-810E-B2CB19C59519}"/>
    <dgm:cxn modelId="{D4B8E715-CB9E-4E32-A63E-C6495A838920}" type="presOf" srcId="{F83F4108-BFFA-4F70-BAA6-A141300F4989}" destId="{5BCA3857-54CE-4520-A327-67C5220981B1}" srcOrd="0" destOrd="1" presId="urn:microsoft.com/office/officeart/2005/8/layout/hList2#6"/>
    <dgm:cxn modelId="{203215BF-D6B9-4B4D-B470-24D5BE7BB6A7}" type="presParOf" srcId="{A132566D-F388-47CB-8EB1-EC6E75B271F3}" destId="{6ABADB95-AE6D-4986-B671-CAF2B9200EF6}" srcOrd="0" destOrd="0" presId="urn:microsoft.com/office/officeart/2005/8/layout/hList2#6"/>
    <dgm:cxn modelId="{6AE6C374-7639-4895-8910-38261242D05F}" type="presParOf" srcId="{6ABADB95-AE6D-4986-B671-CAF2B9200EF6}" destId="{3811349B-0028-48EC-B9D2-177E753D05C6}" srcOrd="0" destOrd="0" presId="urn:microsoft.com/office/officeart/2005/8/layout/hList2#6"/>
    <dgm:cxn modelId="{C251EA7B-B89C-4D35-B235-4A028CBF9D15}" type="presParOf" srcId="{6ABADB95-AE6D-4986-B671-CAF2B9200EF6}" destId="{5BCA3857-54CE-4520-A327-67C5220981B1}" srcOrd="1" destOrd="0" presId="urn:microsoft.com/office/officeart/2005/8/layout/hList2#6"/>
    <dgm:cxn modelId="{300C08F6-FA76-495A-B61B-BB815B5E5E5B}" type="presParOf" srcId="{6ABADB95-AE6D-4986-B671-CAF2B9200EF6}" destId="{7CAE4A90-1A14-4F58-B248-03CDEE762A55}" srcOrd="2" destOrd="0" presId="urn:microsoft.com/office/officeart/2005/8/layout/hList2#6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7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en-US" dirty="0" smtClean="0"/>
            <a:t>JUSTIFICATIVA</a:t>
          </a:r>
          <a:endParaRPr lang="pt-BR" dirty="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O MAIS COMPLETA POSSÍVEL</a:t>
          </a:r>
          <a:endParaRPr lang="pt-BR" sz="1600" dirty="0"/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10411726-0045-471D-A81C-B690C463795E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INDICAR A ORIGEM DA DEMANDA</a:t>
          </a:r>
        </a:p>
      </dgm:t>
    </dgm:pt>
    <dgm:pt modelId="{0D82F8DE-5B27-4FBD-907E-575F19875E8D}" type="parTrans" cxnId="{22543933-ACF1-4281-9AAE-8134269FBB87}">
      <dgm:prSet/>
      <dgm:spPr/>
      <dgm:t>
        <a:bodyPr/>
        <a:lstStyle/>
        <a:p>
          <a:endParaRPr lang="pt-BR"/>
        </a:p>
      </dgm:t>
    </dgm:pt>
    <dgm:pt modelId="{3B31936C-2480-4928-8B06-133A22815531}" type="sibTrans" cxnId="{22543933-ACF1-4281-9AAE-8134269FBB87}">
      <dgm:prSet/>
      <dgm:spPr/>
      <dgm:t>
        <a:bodyPr/>
        <a:lstStyle/>
        <a:p>
          <a:endParaRPr lang="pt-BR"/>
        </a:p>
      </dgm:t>
    </dgm:pt>
    <dgm:pt modelId="{48395880-A60A-48DC-8AE0-4215AD7323BA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JUSTIFICATIVA SEM GENERALISMOS</a:t>
          </a:r>
        </a:p>
      </dgm:t>
    </dgm:pt>
    <dgm:pt modelId="{E35B9D4D-16A8-4A14-8505-908C932D8E2D}" type="parTrans" cxnId="{75464A2E-E698-45A9-BF85-E49949C3E387}">
      <dgm:prSet/>
      <dgm:spPr/>
      <dgm:t>
        <a:bodyPr/>
        <a:lstStyle/>
        <a:p>
          <a:endParaRPr lang="pt-BR"/>
        </a:p>
      </dgm:t>
    </dgm:pt>
    <dgm:pt modelId="{7EE76360-B119-4747-8096-3EECC621C024}" type="sibTrans" cxnId="{75464A2E-E698-45A9-BF85-E49949C3E387}">
      <dgm:prSet/>
      <dgm:spPr/>
      <dgm:t>
        <a:bodyPr/>
        <a:lstStyle/>
        <a:p>
          <a:endParaRPr lang="pt-BR"/>
        </a:p>
      </dgm:t>
    </dgm:pt>
    <dgm:pt modelId="{E873FF8B-22D4-47C0-BE31-D92479EF4788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en-US" sz="1600" dirty="0" smtClean="0"/>
        </a:p>
      </dgm:t>
    </dgm:pt>
    <dgm:pt modelId="{A8618CDE-EAAA-4CE3-9704-D3640BC4F10E}" type="parTrans" cxnId="{EDEA550A-5BA5-4376-876D-E5786E4F9F6E}">
      <dgm:prSet/>
      <dgm:spPr/>
      <dgm:t>
        <a:bodyPr/>
        <a:lstStyle/>
        <a:p>
          <a:endParaRPr lang="pt-BR"/>
        </a:p>
      </dgm:t>
    </dgm:pt>
    <dgm:pt modelId="{8AB8D2C4-B8DC-4907-B67A-69D5D8CC9378}" type="sibTrans" cxnId="{EDEA550A-5BA5-4376-876D-E5786E4F9F6E}">
      <dgm:prSet/>
      <dgm:spPr/>
      <dgm:t>
        <a:bodyPr/>
        <a:lstStyle/>
        <a:p>
          <a:endParaRPr lang="pt-BR"/>
        </a:p>
      </dgm:t>
    </dgm:pt>
    <dgm:pt modelId="{70863DE3-7D0A-4CE9-8B10-933C022E4B9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pt-BR" sz="1600" dirty="0"/>
        </a:p>
      </dgm:t>
    </dgm:pt>
    <dgm:pt modelId="{3193CEDA-B376-4320-A07F-9754E7425A50}" type="parTrans" cxnId="{F632DADE-7F55-4B3A-8864-0ADB4B46FF2F}">
      <dgm:prSet/>
      <dgm:spPr/>
      <dgm:t>
        <a:bodyPr/>
        <a:lstStyle/>
        <a:p>
          <a:endParaRPr lang="pt-BR"/>
        </a:p>
      </dgm:t>
    </dgm:pt>
    <dgm:pt modelId="{C727A6C9-7A7B-4C6D-A5A2-11D040BDAF9D}" type="sibTrans" cxnId="{F632DADE-7F55-4B3A-8864-0ADB4B46FF2F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45B486-3BF6-45B4-8D26-26EE1D092C2C}" type="presOf" srcId="{10411726-0045-471D-A81C-B690C463795E}" destId="{5BCA3857-54CE-4520-A327-67C5220981B1}" srcOrd="0" destOrd="2" presId="urn:microsoft.com/office/officeart/2005/8/layout/hList2#7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EDEA550A-5BA5-4376-876D-E5786E4F9F6E}" srcId="{981992AB-E96C-4E8B-BC02-F1B5F2A5AC70}" destId="{E873FF8B-22D4-47C0-BE31-D92479EF4788}" srcOrd="3" destOrd="0" parTransId="{A8618CDE-EAAA-4CE3-9704-D3640BC4F10E}" sibTransId="{8AB8D2C4-B8DC-4907-B67A-69D5D8CC9378}"/>
    <dgm:cxn modelId="{75464A2E-E698-45A9-BF85-E49949C3E387}" srcId="{981992AB-E96C-4E8B-BC02-F1B5F2A5AC70}" destId="{48395880-A60A-48DC-8AE0-4215AD7323BA}" srcOrd="4" destOrd="0" parTransId="{E35B9D4D-16A8-4A14-8505-908C932D8E2D}" sibTransId="{7EE76360-B119-4747-8096-3EECC621C024}"/>
    <dgm:cxn modelId="{8B54B893-FC0D-4E85-A105-CF8C76C01D9C}" type="presOf" srcId="{70863DE3-7D0A-4CE9-8B10-933C022E4B95}" destId="{5BCA3857-54CE-4520-A327-67C5220981B1}" srcOrd="0" destOrd="1" presId="urn:microsoft.com/office/officeart/2005/8/layout/hList2#7"/>
    <dgm:cxn modelId="{F632DADE-7F55-4B3A-8864-0ADB4B46FF2F}" srcId="{981992AB-E96C-4E8B-BC02-F1B5F2A5AC70}" destId="{70863DE3-7D0A-4CE9-8B10-933C022E4B95}" srcOrd="1" destOrd="0" parTransId="{3193CEDA-B376-4320-A07F-9754E7425A50}" sibTransId="{C727A6C9-7A7B-4C6D-A5A2-11D040BDAF9D}"/>
    <dgm:cxn modelId="{22543933-ACF1-4281-9AAE-8134269FBB87}" srcId="{981992AB-E96C-4E8B-BC02-F1B5F2A5AC70}" destId="{10411726-0045-471D-A81C-B690C463795E}" srcOrd="2" destOrd="0" parTransId="{0D82F8DE-5B27-4FBD-907E-575F19875E8D}" sibTransId="{3B31936C-2480-4928-8B06-133A22815531}"/>
    <dgm:cxn modelId="{80F935D0-006D-4A3E-95E5-EF71A2E4C63B}" type="presOf" srcId="{48395880-A60A-48DC-8AE0-4215AD7323BA}" destId="{5BCA3857-54CE-4520-A327-67C5220981B1}" srcOrd="0" destOrd="4" presId="urn:microsoft.com/office/officeart/2005/8/layout/hList2#7"/>
    <dgm:cxn modelId="{F94C89F9-1A0B-4271-A7A4-4CB4025E6948}" type="presOf" srcId="{E873FF8B-22D4-47C0-BE31-D92479EF4788}" destId="{5BCA3857-54CE-4520-A327-67C5220981B1}" srcOrd="0" destOrd="3" presId="urn:microsoft.com/office/officeart/2005/8/layout/hList2#7"/>
    <dgm:cxn modelId="{D0B138E6-4191-4B6E-992E-C3EFF723FB93}" type="presOf" srcId="{32603D95-2708-4DD1-B547-6799CB164C95}" destId="{A132566D-F388-47CB-8EB1-EC6E75B271F3}" srcOrd="0" destOrd="0" presId="urn:microsoft.com/office/officeart/2005/8/layout/hList2#7"/>
    <dgm:cxn modelId="{024220C2-7267-4240-B00D-04955D55CA3C}" type="presOf" srcId="{981992AB-E96C-4E8B-BC02-F1B5F2A5AC70}" destId="{7CAE4A90-1A14-4F58-B248-03CDEE762A55}" srcOrd="0" destOrd="0" presId="urn:microsoft.com/office/officeart/2005/8/layout/hList2#7"/>
    <dgm:cxn modelId="{2B99CBA3-0E8F-4E4E-8A66-22CD66BA0527}" type="presOf" srcId="{F256C0A8-72A6-4DC2-B950-C08285485E8C}" destId="{5BCA3857-54CE-4520-A327-67C5220981B1}" srcOrd="0" destOrd="0" presId="urn:microsoft.com/office/officeart/2005/8/layout/hList2#7"/>
    <dgm:cxn modelId="{C09FE67B-C9D8-45EC-B92A-0A1BDF5F2E94}" type="presParOf" srcId="{A132566D-F388-47CB-8EB1-EC6E75B271F3}" destId="{6ABADB95-AE6D-4986-B671-CAF2B9200EF6}" srcOrd="0" destOrd="0" presId="urn:microsoft.com/office/officeart/2005/8/layout/hList2#7"/>
    <dgm:cxn modelId="{763F4DA8-038D-43FF-9BCD-C4EC252D0802}" type="presParOf" srcId="{6ABADB95-AE6D-4986-B671-CAF2B9200EF6}" destId="{3811349B-0028-48EC-B9D2-177E753D05C6}" srcOrd="0" destOrd="0" presId="urn:microsoft.com/office/officeart/2005/8/layout/hList2#7"/>
    <dgm:cxn modelId="{1B8BF297-3EF8-4839-ADCE-B354230C5F48}" type="presParOf" srcId="{6ABADB95-AE6D-4986-B671-CAF2B9200EF6}" destId="{5BCA3857-54CE-4520-A327-67C5220981B1}" srcOrd="1" destOrd="0" presId="urn:microsoft.com/office/officeart/2005/8/layout/hList2#7"/>
    <dgm:cxn modelId="{D4EBAD29-4B67-40A2-9EFA-1FF09829803F}" type="presParOf" srcId="{6ABADB95-AE6D-4986-B671-CAF2B9200EF6}" destId="{7CAE4A90-1A14-4F58-B248-03CDEE762A55}" srcOrd="2" destOrd="0" presId="urn:microsoft.com/office/officeart/2005/8/layout/hList2#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8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LOTE MÍNIMO A SER ADQUIRIDO (REGISTRO DE PREÇOS)</a:t>
          </a:r>
          <a:endParaRPr lang="pt-BR" sz="16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/>
      <dgm:t>
        <a:bodyPr/>
        <a:lstStyle/>
        <a:p>
          <a:pPr algn="l"/>
          <a:endParaRPr lang="pt-BR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8D6CECB5-56E8-46A3-A183-3A670DE8846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POR QUÊ?</a:t>
          </a:r>
          <a:r>
            <a:rPr lang="en-US" sz="1600" dirty="0" smtClean="0"/>
            <a:t> </a:t>
          </a:r>
          <a:endParaRPr lang="pt-BR" sz="1600" dirty="0"/>
        </a:p>
      </dgm:t>
    </dgm:pt>
    <dgm:pt modelId="{8E7D31C2-06F2-4E94-94B9-1A2F0D40B4EF}" type="parTrans" cxnId="{51C58707-86B0-4C83-B7A5-76D1A718E811}">
      <dgm:prSet/>
      <dgm:spPr/>
      <dgm:t>
        <a:bodyPr/>
        <a:lstStyle/>
        <a:p>
          <a:endParaRPr lang="pt-BR"/>
        </a:p>
      </dgm:t>
    </dgm:pt>
    <dgm:pt modelId="{ED751063-8261-4D4C-9114-A962C90478E1}" type="sibTrans" cxnId="{51C58707-86B0-4C83-B7A5-76D1A718E811}">
      <dgm:prSet/>
      <dgm:spPr/>
      <dgm:t>
        <a:bodyPr/>
        <a:lstStyle/>
        <a:p>
          <a:endParaRPr lang="pt-BR"/>
        </a:p>
      </dgm:t>
    </dgm:pt>
    <dgm:pt modelId="{DB2CA547-95DD-4DC7-98CE-51AE6C0F7853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pt-BR" sz="1600" dirty="0"/>
        </a:p>
      </dgm:t>
    </dgm:pt>
    <dgm:pt modelId="{5465B5AA-DA7D-42E0-83AF-08740E5060D9}" type="parTrans" cxnId="{F5C8C197-FB60-4AE9-8403-AA1A76FF41F0}">
      <dgm:prSet/>
      <dgm:spPr/>
      <dgm:t>
        <a:bodyPr/>
        <a:lstStyle/>
        <a:p>
          <a:endParaRPr lang="pt-BR"/>
        </a:p>
      </dgm:t>
    </dgm:pt>
    <dgm:pt modelId="{8D42867F-CD99-46B7-B3C3-2A54C5192FA9}" type="sibTrans" cxnId="{F5C8C197-FB60-4AE9-8403-AA1A76FF41F0}">
      <dgm:prSet/>
      <dgm:spPr/>
      <dgm:t>
        <a:bodyPr/>
        <a:lstStyle/>
        <a:p>
          <a:endParaRPr lang="pt-BR"/>
        </a:p>
      </dgm:t>
    </dgm:pt>
    <dgm:pt modelId="{9D9789C7-EDD2-4F36-8CDB-E098F43C929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PARA QUÊ?</a:t>
          </a:r>
          <a:r>
            <a:rPr lang="en-US" sz="1600" dirty="0" smtClean="0"/>
            <a:t> </a:t>
          </a:r>
          <a:endParaRPr lang="pt-BR" sz="1600" dirty="0"/>
        </a:p>
      </dgm:t>
    </dgm:pt>
    <dgm:pt modelId="{327D62CF-A465-458A-99E6-9B81A2EEBB30}" type="parTrans" cxnId="{6384DD3A-EE4A-4D92-AED1-8ABF29E2AF04}">
      <dgm:prSet/>
      <dgm:spPr/>
      <dgm:t>
        <a:bodyPr/>
        <a:lstStyle/>
        <a:p>
          <a:endParaRPr lang="pt-BR"/>
        </a:p>
      </dgm:t>
    </dgm:pt>
    <dgm:pt modelId="{0C915FC0-3FA5-4712-A678-D820F6941AD1}" type="sibTrans" cxnId="{6384DD3A-EE4A-4D92-AED1-8ABF29E2AF04}">
      <dgm:prSet/>
      <dgm:spPr/>
      <dgm:t>
        <a:bodyPr/>
        <a:lstStyle/>
        <a:p>
          <a:endParaRPr lang="pt-BR"/>
        </a:p>
      </dgm:t>
    </dgm:pt>
    <dgm:pt modelId="{40AFB9D3-5C06-4B8C-A685-A6386D9C427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QUANDO?</a:t>
          </a:r>
          <a:endParaRPr lang="pt-BR" sz="1600" b="1" dirty="0">
            <a:solidFill>
              <a:srgbClr val="FFFF00"/>
            </a:solidFill>
          </a:endParaRPr>
        </a:p>
      </dgm:t>
    </dgm:pt>
    <dgm:pt modelId="{39B0103B-126B-4C0F-AAC0-0E7010EE1180}" type="parTrans" cxnId="{DAB87F51-D44B-4550-B973-30A7B682DB79}">
      <dgm:prSet/>
      <dgm:spPr/>
      <dgm:t>
        <a:bodyPr/>
        <a:lstStyle/>
        <a:p>
          <a:endParaRPr lang="pt-BR"/>
        </a:p>
      </dgm:t>
    </dgm:pt>
    <dgm:pt modelId="{1D5000FD-8800-4D71-9AD4-5773775EA7FD}" type="sibTrans" cxnId="{DAB87F51-D44B-4550-B973-30A7B682DB79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X="-1989" custLinFactNeighborY="-11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AB87F51-D44B-4550-B973-30A7B682DB79}" srcId="{981992AB-E96C-4E8B-BC02-F1B5F2A5AC70}" destId="{40AFB9D3-5C06-4B8C-A685-A6386D9C4270}" srcOrd="4" destOrd="0" parTransId="{39B0103B-126B-4C0F-AAC0-0E7010EE1180}" sibTransId="{1D5000FD-8800-4D71-9AD4-5773775EA7FD}"/>
    <dgm:cxn modelId="{51C58707-86B0-4C83-B7A5-76D1A718E811}" srcId="{981992AB-E96C-4E8B-BC02-F1B5F2A5AC70}" destId="{8D6CECB5-56E8-46A3-A183-3A670DE88464}" srcOrd="2" destOrd="0" parTransId="{8E7D31C2-06F2-4E94-94B9-1A2F0D40B4EF}" sibTransId="{ED751063-8261-4D4C-9114-A962C90478E1}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384DD3A-EE4A-4D92-AED1-8ABF29E2AF04}" srcId="{981992AB-E96C-4E8B-BC02-F1B5F2A5AC70}" destId="{9D9789C7-EDD2-4F36-8CDB-E098F43C9295}" srcOrd="3" destOrd="0" parTransId="{327D62CF-A465-458A-99E6-9B81A2EEBB30}" sibTransId="{0C915FC0-3FA5-4712-A678-D820F6941AD1}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DC107667-DCD5-4C9E-A57C-096BB62B8F6F}" type="presOf" srcId="{F256C0A8-72A6-4DC2-B950-C08285485E8C}" destId="{5BCA3857-54CE-4520-A327-67C5220981B1}" srcOrd="0" destOrd="0" presId="urn:microsoft.com/office/officeart/2005/8/layout/hList2#8"/>
    <dgm:cxn modelId="{7776B7F6-43C4-4761-ACE4-16A36977D7F7}" type="presOf" srcId="{DB2CA547-95DD-4DC7-98CE-51AE6C0F7853}" destId="{5BCA3857-54CE-4520-A327-67C5220981B1}" srcOrd="0" destOrd="1" presId="urn:microsoft.com/office/officeart/2005/8/layout/hList2#8"/>
    <dgm:cxn modelId="{9C79D857-C90A-4CA2-9DB2-8F6C5D9D3DCB}" type="presOf" srcId="{32603D95-2708-4DD1-B547-6799CB164C95}" destId="{A132566D-F388-47CB-8EB1-EC6E75B271F3}" srcOrd="0" destOrd="0" presId="urn:microsoft.com/office/officeart/2005/8/layout/hList2#8"/>
    <dgm:cxn modelId="{DFF9C9E7-C526-4A08-BF7B-198B3CCC99B7}" type="presOf" srcId="{9D9789C7-EDD2-4F36-8CDB-E098F43C9295}" destId="{5BCA3857-54CE-4520-A327-67C5220981B1}" srcOrd="0" destOrd="3" presId="urn:microsoft.com/office/officeart/2005/8/layout/hList2#8"/>
    <dgm:cxn modelId="{0AA3D982-D300-44EB-A0AB-323BF0F7D33C}" type="presOf" srcId="{40AFB9D3-5C06-4B8C-A685-A6386D9C4270}" destId="{5BCA3857-54CE-4520-A327-67C5220981B1}" srcOrd="0" destOrd="4" presId="urn:microsoft.com/office/officeart/2005/8/layout/hList2#8"/>
    <dgm:cxn modelId="{EDEBEDDA-7C1F-422E-9478-81F265E7362D}" type="presOf" srcId="{981992AB-E96C-4E8B-BC02-F1B5F2A5AC70}" destId="{7CAE4A90-1A14-4F58-B248-03CDEE762A55}" srcOrd="0" destOrd="0" presId="urn:microsoft.com/office/officeart/2005/8/layout/hList2#8"/>
    <dgm:cxn modelId="{F5C8C197-FB60-4AE9-8403-AA1A76FF41F0}" srcId="{981992AB-E96C-4E8B-BC02-F1B5F2A5AC70}" destId="{DB2CA547-95DD-4DC7-98CE-51AE6C0F7853}" srcOrd="1" destOrd="0" parTransId="{5465B5AA-DA7D-42E0-83AF-08740E5060D9}" sibTransId="{8D42867F-CD99-46B7-B3C3-2A54C5192FA9}"/>
    <dgm:cxn modelId="{A5518184-22B6-4A3B-96CE-70D5E240BB5E}" type="presOf" srcId="{8D6CECB5-56E8-46A3-A183-3A670DE88464}" destId="{5BCA3857-54CE-4520-A327-67C5220981B1}" srcOrd="0" destOrd="2" presId="urn:microsoft.com/office/officeart/2005/8/layout/hList2#8"/>
    <dgm:cxn modelId="{EC5D12E4-0017-451A-A84E-E04C066B80F4}" type="presParOf" srcId="{A132566D-F388-47CB-8EB1-EC6E75B271F3}" destId="{6ABADB95-AE6D-4986-B671-CAF2B9200EF6}" srcOrd="0" destOrd="0" presId="urn:microsoft.com/office/officeart/2005/8/layout/hList2#8"/>
    <dgm:cxn modelId="{91596A04-9BC2-4C9E-A19F-010C102FAF29}" type="presParOf" srcId="{6ABADB95-AE6D-4986-B671-CAF2B9200EF6}" destId="{3811349B-0028-48EC-B9D2-177E753D05C6}" srcOrd="0" destOrd="0" presId="urn:microsoft.com/office/officeart/2005/8/layout/hList2#8"/>
    <dgm:cxn modelId="{68787665-DD28-4AC0-B6A8-0A9A9770E9DC}" type="presParOf" srcId="{6ABADB95-AE6D-4986-B671-CAF2B9200EF6}" destId="{5BCA3857-54CE-4520-A327-67C5220981B1}" srcOrd="1" destOrd="0" presId="urn:microsoft.com/office/officeart/2005/8/layout/hList2#8"/>
    <dgm:cxn modelId="{EC8B244E-428B-4441-8492-164AD12228D2}" type="presParOf" srcId="{6ABADB95-AE6D-4986-B671-CAF2B9200EF6}" destId="{7CAE4A90-1A14-4F58-B248-03CDEE762A55}" srcOrd="2" destOrd="0" presId="urn:microsoft.com/office/officeart/2005/8/layout/hList2#8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9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en-US" dirty="0" smtClean="0"/>
            <a:t>PREÇO</a:t>
          </a:r>
          <a:endParaRPr lang="pt-BR" dirty="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ATUALIZADO</a:t>
          </a:r>
          <a:endParaRPr lang="pt-BR" sz="16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07D63475-06F2-4E45-9E65-4246F4377BB3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dirty="0" smtClean="0"/>
            <a:t> </a:t>
          </a:r>
          <a:r>
            <a:rPr lang="en-US" sz="1600" b="1" dirty="0" smtClean="0">
              <a:solidFill>
                <a:srgbClr val="FFFF00"/>
              </a:solidFill>
            </a:rPr>
            <a:t>QUANTIDADES E UNIDADES DE FORNECIMENTO -IGUAIS À</a:t>
          </a:r>
          <a:r>
            <a:rPr lang="en-US" sz="1600" b="1" i="0" dirty="0" smtClean="0">
              <a:solidFill>
                <a:srgbClr val="FFFF00"/>
              </a:solidFill>
            </a:rPr>
            <a:t>  DA </a:t>
          </a:r>
          <a:r>
            <a:rPr lang="en-US" sz="1600" b="1" dirty="0" smtClean="0">
              <a:solidFill>
                <a:srgbClr val="FFFF00"/>
              </a:solidFill>
            </a:rPr>
            <a:t>REQUISIÇÃO</a:t>
          </a:r>
          <a:endParaRPr lang="pt-BR" sz="1600" b="1" dirty="0">
            <a:solidFill>
              <a:srgbClr val="FFFF00"/>
            </a:solidFill>
          </a:endParaRPr>
        </a:p>
      </dgm:t>
    </dgm:pt>
    <dgm:pt modelId="{4A338E8B-8126-45C0-AF2E-92F6DBEF828E}" type="parTrans" cxnId="{4B844351-AC6C-4706-BD40-213874D2620A}">
      <dgm:prSet/>
      <dgm:spPr/>
      <dgm:t>
        <a:bodyPr/>
        <a:lstStyle/>
        <a:p>
          <a:endParaRPr lang="pt-BR"/>
        </a:p>
      </dgm:t>
    </dgm:pt>
    <dgm:pt modelId="{75ACCD27-E4D5-4FEA-8B04-FE0B6AD272AA}" type="sibTrans" cxnId="{4B844351-AC6C-4706-BD40-213874D2620A}">
      <dgm:prSet/>
      <dgm:spPr/>
      <dgm:t>
        <a:bodyPr/>
        <a:lstStyle/>
        <a:p>
          <a:endParaRPr lang="pt-BR"/>
        </a:p>
      </dgm:t>
    </dgm:pt>
    <dgm:pt modelId="{ADE62CDA-8BD5-4BED-A4B7-D2B64CD420B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TRÊS PREÇOS VÁLIDOS</a:t>
          </a:r>
          <a:r>
            <a:rPr lang="en-US" sz="1600" dirty="0" smtClean="0"/>
            <a:t> </a:t>
          </a:r>
          <a:endParaRPr lang="pt-BR" sz="1600" dirty="0"/>
        </a:p>
      </dgm:t>
    </dgm:pt>
    <dgm:pt modelId="{0FA54CC1-1AC6-4E71-B8DF-E2623D93AC67}" type="parTrans" cxnId="{AA4E14E6-227F-4732-8D5D-9069AF5B79DE}">
      <dgm:prSet/>
      <dgm:spPr/>
      <dgm:t>
        <a:bodyPr/>
        <a:lstStyle/>
        <a:p>
          <a:endParaRPr lang="pt-BR"/>
        </a:p>
      </dgm:t>
    </dgm:pt>
    <dgm:pt modelId="{222C3604-8748-45D9-8818-222B21C3334B}" type="sibTrans" cxnId="{AA4E14E6-227F-4732-8D5D-9069AF5B79DE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260C7E-A4E6-4F9C-9497-590D0C9027B0}" type="presOf" srcId="{F256C0A8-72A6-4DC2-B950-C08285485E8C}" destId="{5BCA3857-54CE-4520-A327-67C5220981B1}" srcOrd="0" destOrd="0" presId="urn:microsoft.com/office/officeart/2005/8/layout/hList2#9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361AB8B5-BCD1-418B-BFA1-BAD2A008449B}" type="presOf" srcId="{07D63475-06F2-4E45-9E65-4246F4377BB3}" destId="{5BCA3857-54CE-4520-A327-67C5220981B1}" srcOrd="0" destOrd="1" presId="urn:microsoft.com/office/officeart/2005/8/layout/hList2#9"/>
    <dgm:cxn modelId="{AC8F8928-D2B2-47D2-86EB-C8868D2562CE}" type="presOf" srcId="{981992AB-E96C-4E8B-BC02-F1B5F2A5AC70}" destId="{7CAE4A90-1A14-4F58-B248-03CDEE762A55}" srcOrd="0" destOrd="0" presId="urn:microsoft.com/office/officeart/2005/8/layout/hList2#9"/>
    <dgm:cxn modelId="{8768FED4-B867-43E9-8DE7-B1FF0EC3D099}" type="presOf" srcId="{ADE62CDA-8BD5-4BED-A4B7-D2B64CD420BA}" destId="{5BCA3857-54CE-4520-A327-67C5220981B1}" srcOrd="0" destOrd="2" presId="urn:microsoft.com/office/officeart/2005/8/layout/hList2#9"/>
    <dgm:cxn modelId="{AA4E14E6-227F-4732-8D5D-9069AF5B79DE}" srcId="{981992AB-E96C-4E8B-BC02-F1B5F2A5AC70}" destId="{ADE62CDA-8BD5-4BED-A4B7-D2B64CD420BA}" srcOrd="2" destOrd="0" parTransId="{0FA54CC1-1AC6-4E71-B8DF-E2623D93AC67}" sibTransId="{222C3604-8748-45D9-8818-222B21C3334B}"/>
    <dgm:cxn modelId="{4B844351-AC6C-4706-BD40-213874D2620A}" srcId="{981992AB-E96C-4E8B-BC02-F1B5F2A5AC70}" destId="{07D63475-06F2-4E45-9E65-4246F4377BB3}" srcOrd="1" destOrd="0" parTransId="{4A338E8B-8126-45C0-AF2E-92F6DBEF828E}" sibTransId="{75ACCD27-E4D5-4FEA-8B04-FE0B6AD272AA}"/>
    <dgm:cxn modelId="{D7C381F0-376B-4E48-BFF1-1B81A396AE46}" type="presOf" srcId="{32603D95-2708-4DD1-B547-6799CB164C95}" destId="{A132566D-F388-47CB-8EB1-EC6E75B271F3}" srcOrd="0" destOrd="0" presId="urn:microsoft.com/office/officeart/2005/8/layout/hList2#9"/>
    <dgm:cxn modelId="{40E8171C-3860-41E8-9F46-437D89AD2936}" type="presParOf" srcId="{A132566D-F388-47CB-8EB1-EC6E75B271F3}" destId="{6ABADB95-AE6D-4986-B671-CAF2B9200EF6}" srcOrd="0" destOrd="0" presId="urn:microsoft.com/office/officeart/2005/8/layout/hList2#9"/>
    <dgm:cxn modelId="{A1432BD7-122A-41F2-A977-77B09A4788FD}" type="presParOf" srcId="{6ABADB95-AE6D-4986-B671-CAF2B9200EF6}" destId="{3811349B-0028-48EC-B9D2-177E753D05C6}" srcOrd="0" destOrd="0" presId="urn:microsoft.com/office/officeart/2005/8/layout/hList2#9"/>
    <dgm:cxn modelId="{EC7CDF85-D279-49B5-885C-627860CF6222}" type="presParOf" srcId="{6ABADB95-AE6D-4986-B671-CAF2B9200EF6}" destId="{5BCA3857-54CE-4520-A327-67C5220981B1}" srcOrd="1" destOrd="0" presId="urn:microsoft.com/office/officeart/2005/8/layout/hList2#9"/>
    <dgm:cxn modelId="{5A105D5F-06F9-4582-B9BB-5155B59B752D}" type="presParOf" srcId="{6ABADB95-AE6D-4986-B671-CAF2B9200EF6}" destId="{7CAE4A90-1A14-4F58-B248-03CDEE762A55}" srcOrd="2" destOrd="0" presId="urn:microsoft.com/office/officeart/2005/8/layout/hList2#9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10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ANÁLISE FORMAL DE CADA PROPOSTA  - FORMA E CONTEÚDO</a:t>
          </a:r>
          <a:endParaRPr lang="pt-BR" sz="16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/>
      <dgm:t>
        <a:bodyPr/>
        <a:lstStyle/>
        <a:p>
          <a:pPr algn="l"/>
          <a:endParaRPr lang="pt-BR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1819AD66-C83A-4DDB-AD45-7C1F144F2A04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JUSTIFICATIVA</a:t>
          </a:r>
          <a:r>
            <a:rPr lang="en-US" sz="1600" dirty="0" smtClean="0"/>
            <a:t> </a:t>
          </a:r>
          <a:r>
            <a:rPr lang="en-US" sz="1600" b="1" dirty="0" smtClean="0">
              <a:solidFill>
                <a:srgbClr val="FFFF00"/>
              </a:solidFill>
            </a:rPr>
            <a:t>PARA APENAS UMA COTAÇÃO</a:t>
          </a:r>
          <a:endParaRPr lang="pt-BR" sz="1600" b="1" dirty="0">
            <a:solidFill>
              <a:srgbClr val="FFFF00"/>
            </a:solidFill>
          </a:endParaRPr>
        </a:p>
      </dgm:t>
    </dgm:pt>
    <dgm:pt modelId="{66056A19-FF01-46F2-BD80-4D7733240158}" type="parTrans" cxnId="{AB51D875-C4F9-4F63-A20F-E10DC6B6C87A}">
      <dgm:prSet/>
      <dgm:spPr/>
      <dgm:t>
        <a:bodyPr/>
        <a:lstStyle/>
        <a:p>
          <a:endParaRPr lang="pt-BR"/>
        </a:p>
      </dgm:t>
    </dgm:pt>
    <dgm:pt modelId="{D04A342A-5956-4883-A2D2-A7DCABF7FCD5}" type="sibTrans" cxnId="{AB51D875-C4F9-4F63-A20F-E10DC6B6C87A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X="-1989" custLinFactNeighborY="-11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1533D8D-F18A-446A-88DB-8C7E5163288F}" type="presOf" srcId="{F256C0A8-72A6-4DC2-B950-C08285485E8C}" destId="{5BCA3857-54CE-4520-A327-67C5220981B1}" srcOrd="0" destOrd="1" presId="urn:microsoft.com/office/officeart/2005/8/layout/hList2#10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65D684E1-4515-4828-8672-F6F6EB9E19B5}" srcId="{981992AB-E96C-4E8B-BC02-F1B5F2A5AC70}" destId="{F256C0A8-72A6-4DC2-B950-C08285485E8C}" srcOrd="1" destOrd="0" parTransId="{11799C85-D45D-474F-9283-59EB25FF0537}" sibTransId="{711B7420-171C-4F4B-AFE1-02C929ED41B2}"/>
    <dgm:cxn modelId="{8A4BB25C-E1F5-4EF8-883C-75818E47DE34}" type="presOf" srcId="{1819AD66-C83A-4DDB-AD45-7C1F144F2A04}" destId="{5BCA3857-54CE-4520-A327-67C5220981B1}" srcOrd="0" destOrd="0" presId="urn:microsoft.com/office/officeart/2005/8/layout/hList2#10"/>
    <dgm:cxn modelId="{CD9C7BFB-4CEE-46AB-9D0D-62BC1B3E8383}" type="presOf" srcId="{981992AB-E96C-4E8B-BC02-F1B5F2A5AC70}" destId="{7CAE4A90-1A14-4F58-B248-03CDEE762A55}" srcOrd="0" destOrd="0" presId="urn:microsoft.com/office/officeart/2005/8/layout/hList2#10"/>
    <dgm:cxn modelId="{AB51D875-C4F9-4F63-A20F-E10DC6B6C87A}" srcId="{981992AB-E96C-4E8B-BC02-F1B5F2A5AC70}" destId="{1819AD66-C83A-4DDB-AD45-7C1F144F2A04}" srcOrd="0" destOrd="0" parTransId="{66056A19-FF01-46F2-BD80-4D7733240158}" sibTransId="{D04A342A-5956-4883-A2D2-A7DCABF7FCD5}"/>
    <dgm:cxn modelId="{E4DE7E00-02ED-400D-AF63-6A982A3144F9}" type="presOf" srcId="{32603D95-2708-4DD1-B547-6799CB164C95}" destId="{A132566D-F388-47CB-8EB1-EC6E75B271F3}" srcOrd="0" destOrd="0" presId="urn:microsoft.com/office/officeart/2005/8/layout/hList2#10"/>
    <dgm:cxn modelId="{32D762F7-720E-4D61-978C-655AD56563CD}" type="presParOf" srcId="{A132566D-F388-47CB-8EB1-EC6E75B271F3}" destId="{6ABADB95-AE6D-4986-B671-CAF2B9200EF6}" srcOrd="0" destOrd="0" presId="urn:microsoft.com/office/officeart/2005/8/layout/hList2#10"/>
    <dgm:cxn modelId="{C0FE7225-F246-4F1B-B1E1-6F708762D5CC}" type="presParOf" srcId="{6ABADB95-AE6D-4986-B671-CAF2B9200EF6}" destId="{3811349B-0028-48EC-B9D2-177E753D05C6}" srcOrd="0" destOrd="0" presId="urn:microsoft.com/office/officeart/2005/8/layout/hList2#10"/>
    <dgm:cxn modelId="{4CEFCA4B-98F8-4DB4-BB59-9FC01C1BB32C}" type="presParOf" srcId="{6ABADB95-AE6D-4986-B671-CAF2B9200EF6}" destId="{5BCA3857-54CE-4520-A327-67C5220981B1}" srcOrd="1" destOrd="0" presId="urn:microsoft.com/office/officeart/2005/8/layout/hList2#10"/>
    <dgm:cxn modelId="{72DFCC20-FD90-44FE-801F-9A30380BED97}" type="presParOf" srcId="{6ABADB95-AE6D-4986-B671-CAF2B9200EF6}" destId="{7CAE4A90-1A14-4F58-B248-03CDEE762A55}" srcOrd="2" destOrd="0" presId="urn:microsoft.com/office/officeart/2005/8/layout/hList2#10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1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pPr algn="l"/>
          <a:r>
            <a:rPr lang="en-US" dirty="0" smtClean="0"/>
            <a:t>INEXIGIBILIDADES</a:t>
          </a:r>
          <a:endParaRPr lang="pt-BR" dirty="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SINGULARIDADE DO ITEM</a:t>
          </a:r>
          <a:endParaRPr lang="pt-BR" sz="16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A8950971-4FE6-4C52-B01E-79EBBED4E54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PARECER TÉCNICO</a:t>
          </a:r>
          <a:endParaRPr lang="pt-BR" sz="1600" b="1" dirty="0">
            <a:solidFill>
              <a:srgbClr val="FFFF00"/>
            </a:solidFill>
          </a:endParaRPr>
        </a:p>
      </dgm:t>
    </dgm:pt>
    <dgm:pt modelId="{9442EDB1-B488-442E-B526-EA9B4E0F9E17}" type="parTrans" cxnId="{787456A8-A8C1-466F-9077-489C280359B5}">
      <dgm:prSet/>
      <dgm:spPr/>
      <dgm:t>
        <a:bodyPr/>
        <a:lstStyle/>
        <a:p>
          <a:endParaRPr lang="pt-BR"/>
        </a:p>
      </dgm:t>
    </dgm:pt>
    <dgm:pt modelId="{938A44B7-445F-41D9-93FB-8F39448E539E}" type="sibTrans" cxnId="{787456A8-A8C1-466F-9077-489C280359B5}">
      <dgm:prSet/>
      <dgm:spPr/>
      <dgm:t>
        <a:bodyPr/>
        <a:lstStyle/>
        <a:p>
          <a:endParaRPr lang="pt-BR"/>
        </a:p>
      </dgm:t>
    </dgm:pt>
    <dgm:pt modelId="{1D96F7FB-E177-4F16-B916-CBBE4D9125E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pt-BR" sz="1600" dirty="0"/>
        </a:p>
      </dgm:t>
    </dgm:pt>
    <dgm:pt modelId="{3BCD0F64-592A-455A-A7C1-0F4DF25163A2}" type="parTrans" cxnId="{D4D9D9CD-1F38-43E3-9212-C81F8C1F7D79}">
      <dgm:prSet/>
      <dgm:spPr/>
      <dgm:t>
        <a:bodyPr/>
        <a:lstStyle/>
        <a:p>
          <a:endParaRPr lang="pt-BR"/>
        </a:p>
      </dgm:t>
    </dgm:pt>
    <dgm:pt modelId="{C3A12D6D-1143-406C-A1C6-5E02191896D0}" type="sibTrans" cxnId="{D4D9D9CD-1F38-43E3-9212-C81F8C1F7D79}">
      <dgm:prSet/>
      <dgm:spPr/>
      <dgm:t>
        <a:bodyPr/>
        <a:lstStyle/>
        <a:p>
          <a:endParaRPr lang="pt-BR"/>
        </a:p>
      </dgm:t>
    </dgm:pt>
    <dgm:pt modelId="{EAA2EFD5-A52B-45D0-9F6D-9721FFD5431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endParaRPr lang="pt-BR" sz="1600" dirty="0"/>
        </a:p>
      </dgm:t>
    </dgm:pt>
    <dgm:pt modelId="{1BAC6044-B1DB-4028-925B-B9E448F5B5C0}" type="parTrans" cxnId="{CFB9EA2E-94F1-4C3F-AD60-C66E410EDBF8}">
      <dgm:prSet/>
      <dgm:spPr/>
      <dgm:t>
        <a:bodyPr/>
        <a:lstStyle/>
        <a:p>
          <a:endParaRPr lang="pt-BR"/>
        </a:p>
      </dgm:t>
    </dgm:pt>
    <dgm:pt modelId="{6DF5D192-BCDE-48E4-8E98-1AC19A551AF9}" type="sibTrans" cxnId="{CFB9EA2E-94F1-4C3F-AD60-C66E410EDBF8}">
      <dgm:prSet/>
      <dgm:spPr/>
      <dgm:t>
        <a:bodyPr/>
        <a:lstStyle/>
        <a:p>
          <a:endParaRPr lang="pt-BR"/>
        </a:p>
      </dgm:t>
    </dgm:pt>
    <dgm:pt modelId="{486B5AF3-DE68-4939-B89D-5098E02DBA5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0" dirty="0" smtClean="0">
              <a:solidFill>
                <a:srgbClr val="FFFF00"/>
              </a:solidFill>
            </a:rPr>
            <a:t>EXCLUSIVIDADE DA EMPRESA</a:t>
          </a:r>
          <a:endParaRPr lang="pt-BR" sz="1600" b="0" dirty="0">
            <a:solidFill>
              <a:srgbClr val="FFFF00"/>
            </a:solidFill>
          </a:endParaRPr>
        </a:p>
      </dgm:t>
    </dgm:pt>
    <dgm:pt modelId="{5B27C694-8336-43DE-8F8F-4AB95D19CB97}" type="sibTrans" cxnId="{5F6D782F-3831-448F-9751-F1DDA596CA4B}">
      <dgm:prSet/>
      <dgm:spPr/>
      <dgm:t>
        <a:bodyPr/>
        <a:lstStyle/>
        <a:p>
          <a:endParaRPr lang="pt-BR"/>
        </a:p>
      </dgm:t>
    </dgm:pt>
    <dgm:pt modelId="{95E8FE59-2F62-46DA-8E61-A950F26A2903}" type="parTrans" cxnId="{5F6D782F-3831-448F-9751-F1DDA596CA4B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D9D9CD-1F38-43E3-9212-C81F8C1F7D79}" srcId="{981992AB-E96C-4E8B-BC02-F1B5F2A5AC70}" destId="{1D96F7FB-E177-4F16-B916-CBBE4D9125EE}" srcOrd="1" destOrd="0" parTransId="{3BCD0F64-592A-455A-A7C1-0F4DF25163A2}" sibTransId="{C3A12D6D-1143-406C-A1C6-5E02191896D0}"/>
    <dgm:cxn modelId="{42888997-CCA1-41DC-AC6A-A04DC01EBA27}" type="presOf" srcId="{F256C0A8-72A6-4DC2-B950-C08285485E8C}" destId="{5BCA3857-54CE-4520-A327-67C5220981B1}" srcOrd="0" destOrd="2" presId="urn:microsoft.com/office/officeart/2005/8/layout/hList2#11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E5C788C9-1CCF-44D4-931D-F0F0AA506F6D}" type="presOf" srcId="{32603D95-2708-4DD1-B547-6799CB164C95}" destId="{A132566D-F388-47CB-8EB1-EC6E75B271F3}" srcOrd="0" destOrd="0" presId="urn:microsoft.com/office/officeart/2005/8/layout/hList2#11"/>
    <dgm:cxn modelId="{0879277E-AEA6-4837-9D53-38E57DBCF60B}" type="presOf" srcId="{486B5AF3-DE68-4939-B89D-5098E02DBA50}" destId="{5BCA3857-54CE-4520-A327-67C5220981B1}" srcOrd="0" destOrd="4" presId="urn:microsoft.com/office/officeart/2005/8/layout/hList2#11"/>
    <dgm:cxn modelId="{65D684E1-4515-4828-8672-F6F6EB9E19B5}" srcId="{981992AB-E96C-4E8B-BC02-F1B5F2A5AC70}" destId="{F256C0A8-72A6-4DC2-B950-C08285485E8C}" srcOrd="2" destOrd="0" parTransId="{11799C85-D45D-474F-9283-59EB25FF0537}" sibTransId="{711B7420-171C-4F4B-AFE1-02C929ED41B2}"/>
    <dgm:cxn modelId="{8532E417-AEBE-401F-9A8C-DE650E6CB962}" type="presOf" srcId="{EAA2EFD5-A52B-45D0-9F6D-9721FFD5431E}" destId="{5BCA3857-54CE-4520-A327-67C5220981B1}" srcOrd="0" destOrd="3" presId="urn:microsoft.com/office/officeart/2005/8/layout/hList2#11"/>
    <dgm:cxn modelId="{9D439F93-D921-4C94-8A8F-E1C7A8ABB365}" type="presOf" srcId="{981992AB-E96C-4E8B-BC02-F1B5F2A5AC70}" destId="{7CAE4A90-1A14-4F58-B248-03CDEE762A55}" srcOrd="0" destOrd="0" presId="urn:microsoft.com/office/officeart/2005/8/layout/hList2#11"/>
    <dgm:cxn modelId="{787456A8-A8C1-466F-9077-489C280359B5}" srcId="{981992AB-E96C-4E8B-BC02-F1B5F2A5AC70}" destId="{A8950971-4FE6-4C52-B01E-79EBBED4E54B}" srcOrd="0" destOrd="0" parTransId="{9442EDB1-B488-442E-B526-EA9B4E0F9E17}" sibTransId="{938A44B7-445F-41D9-93FB-8F39448E539E}"/>
    <dgm:cxn modelId="{3BEF051F-6FE3-4F74-93CA-69A3373548D2}" type="presOf" srcId="{1D96F7FB-E177-4F16-B916-CBBE4D9125EE}" destId="{5BCA3857-54CE-4520-A327-67C5220981B1}" srcOrd="0" destOrd="1" presId="urn:microsoft.com/office/officeart/2005/8/layout/hList2#11"/>
    <dgm:cxn modelId="{759B42EC-1E7A-4695-A33D-8E60A26580A8}" type="presOf" srcId="{A8950971-4FE6-4C52-B01E-79EBBED4E54B}" destId="{5BCA3857-54CE-4520-A327-67C5220981B1}" srcOrd="0" destOrd="0" presId="urn:microsoft.com/office/officeart/2005/8/layout/hList2#11"/>
    <dgm:cxn modelId="{5F6D782F-3831-448F-9751-F1DDA596CA4B}" srcId="{981992AB-E96C-4E8B-BC02-F1B5F2A5AC70}" destId="{486B5AF3-DE68-4939-B89D-5098E02DBA50}" srcOrd="4" destOrd="0" parTransId="{95E8FE59-2F62-46DA-8E61-A950F26A2903}" sibTransId="{5B27C694-8336-43DE-8F8F-4AB95D19CB97}"/>
    <dgm:cxn modelId="{CFB9EA2E-94F1-4C3F-AD60-C66E410EDBF8}" srcId="{981992AB-E96C-4E8B-BC02-F1B5F2A5AC70}" destId="{EAA2EFD5-A52B-45D0-9F6D-9721FFD5431E}" srcOrd="3" destOrd="0" parTransId="{1BAC6044-B1DB-4028-925B-B9E448F5B5C0}" sibTransId="{6DF5D192-BCDE-48E4-8E98-1AC19A551AF9}"/>
    <dgm:cxn modelId="{2C59A2BD-9B42-4904-B39F-F8590BB22967}" type="presParOf" srcId="{A132566D-F388-47CB-8EB1-EC6E75B271F3}" destId="{6ABADB95-AE6D-4986-B671-CAF2B9200EF6}" srcOrd="0" destOrd="0" presId="urn:microsoft.com/office/officeart/2005/8/layout/hList2#11"/>
    <dgm:cxn modelId="{3DF2A194-CDFC-48BA-89DF-C414D0B32A44}" type="presParOf" srcId="{6ABADB95-AE6D-4986-B671-CAF2B9200EF6}" destId="{3811349B-0028-48EC-B9D2-177E753D05C6}" srcOrd="0" destOrd="0" presId="urn:microsoft.com/office/officeart/2005/8/layout/hList2#11"/>
    <dgm:cxn modelId="{8EA234D9-3384-407F-859B-752707B1546A}" type="presParOf" srcId="{6ABADB95-AE6D-4986-B671-CAF2B9200EF6}" destId="{5BCA3857-54CE-4520-A327-67C5220981B1}" srcOrd="1" destOrd="0" presId="urn:microsoft.com/office/officeart/2005/8/layout/hList2#11"/>
    <dgm:cxn modelId="{6A3E4247-A1DB-4107-A1DB-132B02F192FE}" type="presParOf" srcId="{6ABADB95-AE6D-4986-B671-CAF2B9200EF6}" destId="{7CAE4A90-1A14-4F58-B248-03CDEE762A55}" srcOrd="2" destOrd="0" presId="urn:microsoft.com/office/officeart/2005/8/layout/hList2#1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6E134-C778-4B03-9912-CAC832FE723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8D22CAD-5ACB-4C1F-B8A4-50A51CB738FA}">
      <dgm:prSet phldrT="[Texto]" custT="1"/>
      <dgm:spPr/>
      <dgm:t>
        <a:bodyPr/>
        <a:lstStyle/>
        <a:p>
          <a:r>
            <a:rPr lang="pt-BR" sz="1800" b="1" dirty="0" smtClean="0"/>
            <a:t>Chefe da Divisão</a:t>
          </a:r>
          <a:endParaRPr lang="pt-BR" sz="1800" b="1" dirty="0"/>
        </a:p>
      </dgm:t>
    </dgm:pt>
    <dgm:pt modelId="{9EE0487F-7096-4FCF-83F9-D66465784662}" type="parTrans" cxnId="{7AB7BE97-24C0-4E4E-BF05-500A5D4AAFB7}">
      <dgm:prSet/>
      <dgm:spPr/>
      <dgm:t>
        <a:bodyPr/>
        <a:lstStyle/>
        <a:p>
          <a:endParaRPr lang="pt-BR" sz="1400"/>
        </a:p>
      </dgm:t>
    </dgm:pt>
    <dgm:pt modelId="{B7ED775C-2E93-4F37-A064-D572FD2CCCE3}" type="sibTrans" cxnId="{7AB7BE97-24C0-4E4E-BF05-500A5D4AAFB7}">
      <dgm:prSet/>
      <dgm:spPr/>
      <dgm:t>
        <a:bodyPr/>
        <a:lstStyle/>
        <a:p>
          <a:endParaRPr lang="pt-BR" sz="1400"/>
        </a:p>
      </dgm:t>
    </dgm:pt>
    <dgm:pt modelId="{8F2A8E3F-6EBC-42BF-8370-5FDD6E2F3330}" type="asst">
      <dgm:prSet phldrT="[Texto]" custT="1"/>
      <dgm:spPr/>
      <dgm:t>
        <a:bodyPr/>
        <a:lstStyle/>
        <a:p>
          <a:r>
            <a:rPr lang="pt-BR" sz="1800" b="1" dirty="0" smtClean="0"/>
            <a:t>Adjunto</a:t>
          </a:r>
          <a:endParaRPr lang="pt-BR" sz="1800" b="1" dirty="0"/>
        </a:p>
      </dgm:t>
    </dgm:pt>
    <dgm:pt modelId="{C62DB645-E727-4A76-B80F-5123762C7133}" type="parTrans" cxnId="{43EB040B-820B-4411-A99E-829A47939756}">
      <dgm:prSet/>
      <dgm:spPr/>
      <dgm:t>
        <a:bodyPr/>
        <a:lstStyle/>
        <a:p>
          <a:endParaRPr lang="pt-BR" sz="1400" dirty="0"/>
        </a:p>
      </dgm:t>
    </dgm:pt>
    <dgm:pt modelId="{50EF2DF3-B9AB-49C2-B2A2-F4628D04277D}" type="sibTrans" cxnId="{43EB040B-820B-4411-A99E-829A47939756}">
      <dgm:prSet/>
      <dgm:spPr/>
      <dgm:t>
        <a:bodyPr/>
        <a:lstStyle/>
        <a:p>
          <a:endParaRPr lang="pt-BR" sz="1400"/>
        </a:p>
      </dgm:t>
    </dgm:pt>
    <dgm:pt modelId="{572FC030-1F0D-4019-BCAA-259B9310B642}">
      <dgm:prSet phldrT="[Texto]" custT="1"/>
      <dgm:spPr/>
      <dgm:t>
        <a:bodyPr lIns="108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800" b="1" dirty="0" smtClean="0"/>
            <a:t>Subdivisão de Processo, Instrução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pt-BR" sz="1800" b="1" dirty="0" smtClean="0"/>
            <a:t> e Análise</a:t>
          </a:r>
          <a:endParaRPr lang="pt-BR" sz="1800" b="1" dirty="0"/>
        </a:p>
      </dgm:t>
    </dgm:pt>
    <dgm:pt modelId="{F7B22A46-2AE7-4A28-98B7-5972F6C22999}" type="parTrans" cxnId="{96E77BC3-3C0A-4B41-9385-34924CCF9533}">
      <dgm:prSet/>
      <dgm:spPr/>
      <dgm:t>
        <a:bodyPr/>
        <a:lstStyle/>
        <a:p>
          <a:endParaRPr lang="pt-BR" sz="1400" dirty="0"/>
        </a:p>
      </dgm:t>
    </dgm:pt>
    <dgm:pt modelId="{55998236-73EB-40FA-B0EE-A3FB8F6CBD4D}" type="sibTrans" cxnId="{96E77BC3-3C0A-4B41-9385-34924CCF9533}">
      <dgm:prSet/>
      <dgm:spPr/>
      <dgm:t>
        <a:bodyPr/>
        <a:lstStyle/>
        <a:p>
          <a:endParaRPr lang="pt-BR" sz="1400"/>
        </a:p>
      </dgm:t>
    </dgm:pt>
    <dgm:pt modelId="{DF673680-1042-4634-9DB3-B2CABF844AAE}" type="asst">
      <dgm:prSet phldrT="[Texto]" custT="1"/>
      <dgm:spPr/>
      <dgm:t>
        <a:bodyPr/>
        <a:lstStyle/>
        <a:p>
          <a:r>
            <a:rPr lang="pt-BR" sz="1800" b="1" dirty="0" smtClean="0"/>
            <a:t>Secretaria da Divisão</a:t>
          </a:r>
          <a:endParaRPr lang="pt-BR" sz="1800" b="1" dirty="0"/>
        </a:p>
      </dgm:t>
    </dgm:pt>
    <dgm:pt modelId="{9A4B0B65-B91E-4E9D-8791-66F3EB496350}" type="parTrans" cxnId="{A8DE1313-8A49-4771-9C38-5DE4EF94954C}">
      <dgm:prSet/>
      <dgm:spPr/>
      <dgm:t>
        <a:bodyPr/>
        <a:lstStyle/>
        <a:p>
          <a:endParaRPr lang="pt-BR" sz="1400" dirty="0"/>
        </a:p>
      </dgm:t>
    </dgm:pt>
    <dgm:pt modelId="{290AFA4A-0F6F-4720-A2FC-042675081E21}" type="sibTrans" cxnId="{A8DE1313-8A49-4771-9C38-5DE4EF94954C}">
      <dgm:prSet/>
      <dgm:spPr/>
      <dgm:t>
        <a:bodyPr/>
        <a:lstStyle/>
        <a:p>
          <a:endParaRPr lang="pt-BR" sz="1400"/>
        </a:p>
      </dgm:t>
    </dgm:pt>
    <dgm:pt modelId="{46F76DEC-82A7-4210-A5AE-8A70F5E3617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Subdivisâo de Licitações</a:t>
          </a:r>
          <a:endParaRPr lang="pt-BR" sz="1800" b="1" dirty="0"/>
        </a:p>
      </dgm:t>
    </dgm:pt>
    <dgm:pt modelId="{6BCAE7A3-F682-409D-A0BE-4F4D73A20F33}" type="parTrans" cxnId="{7782A665-6C5C-4368-88DA-8A6881325DBC}">
      <dgm:prSet/>
      <dgm:spPr/>
      <dgm:t>
        <a:bodyPr/>
        <a:lstStyle/>
        <a:p>
          <a:endParaRPr lang="pt-BR" sz="1400" dirty="0"/>
        </a:p>
      </dgm:t>
    </dgm:pt>
    <dgm:pt modelId="{AEC3985E-B1E8-4566-8FDB-31E31EB0222D}" type="sibTrans" cxnId="{7782A665-6C5C-4368-88DA-8A6881325DBC}">
      <dgm:prSet/>
      <dgm:spPr/>
      <dgm:t>
        <a:bodyPr/>
        <a:lstStyle/>
        <a:p>
          <a:endParaRPr lang="pt-BR" sz="1400"/>
        </a:p>
      </dgm:t>
    </dgm:pt>
    <dgm:pt modelId="{C7E9050C-55DB-4DD7-8700-F59DA69FE99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/>
            <a:t>Subdivisão de Suprimento</a:t>
          </a:r>
          <a:endParaRPr lang="pt-BR" sz="1800" b="1" dirty="0"/>
        </a:p>
      </dgm:t>
    </dgm:pt>
    <dgm:pt modelId="{65A097E5-90F6-4838-97BA-790D1EBEFB66}" type="parTrans" cxnId="{D4AD7AE6-7231-4057-800D-EBBECA35E79B}">
      <dgm:prSet/>
      <dgm:spPr/>
      <dgm:t>
        <a:bodyPr/>
        <a:lstStyle/>
        <a:p>
          <a:endParaRPr lang="pt-BR" dirty="0"/>
        </a:p>
      </dgm:t>
    </dgm:pt>
    <dgm:pt modelId="{959EB7CB-52A7-464C-9FFB-25BE8C9DB721}" type="sibTrans" cxnId="{D4AD7AE6-7231-4057-800D-EBBECA35E79B}">
      <dgm:prSet/>
      <dgm:spPr/>
      <dgm:t>
        <a:bodyPr/>
        <a:lstStyle/>
        <a:p>
          <a:endParaRPr lang="pt-BR"/>
        </a:p>
      </dgm:t>
    </dgm:pt>
    <dgm:pt modelId="{5CDDE573-629D-481F-AC0F-A5700044AFC7}" type="pres">
      <dgm:prSet presAssocID="{0A76E134-C778-4B03-9912-CAC832FE72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544BE83-4249-4463-A9AD-E9B79B705557}" type="pres">
      <dgm:prSet presAssocID="{48D22CAD-5ACB-4C1F-B8A4-50A51CB738FA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0A2BABA-D5B5-462C-899D-B488DF05CF11}" type="pres">
      <dgm:prSet presAssocID="{48D22CAD-5ACB-4C1F-B8A4-50A51CB738FA}" presName="rootComposite1" presStyleCnt="0"/>
      <dgm:spPr/>
      <dgm:t>
        <a:bodyPr/>
        <a:lstStyle/>
        <a:p>
          <a:endParaRPr lang="pt-BR"/>
        </a:p>
      </dgm:t>
    </dgm:pt>
    <dgm:pt modelId="{CC4EA000-A91D-49E6-8EE1-AF49F3CF99D7}" type="pres">
      <dgm:prSet presAssocID="{48D22CAD-5ACB-4C1F-B8A4-50A51CB738FA}" presName="rootText1" presStyleLbl="node0" presStyleIdx="0" presStyleCnt="1" custScaleY="7675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E91FC88-ABD5-4FC2-A3D3-9CF17E33DB30}" type="pres">
      <dgm:prSet presAssocID="{48D22CAD-5ACB-4C1F-B8A4-50A51CB738FA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CAF8040-72D3-4FCC-8ED8-9317DEF364BF}" type="pres">
      <dgm:prSet presAssocID="{48D22CAD-5ACB-4C1F-B8A4-50A51CB738FA}" presName="hierChild2" presStyleCnt="0"/>
      <dgm:spPr/>
      <dgm:t>
        <a:bodyPr/>
        <a:lstStyle/>
        <a:p>
          <a:endParaRPr lang="pt-BR"/>
        </a:p>
      </dgm:t>
    </dgm:pt>
    <dgm:pt modelId="{09B866A1-27D8-4789-A26B-8F60B1867634}" type="pres">
      <dgm:prSet presAssocID="{F7B22A46-2AE7-4A28-98B7-5972F6C22999}" presName="Name37" presStyleLbl="parChTrans1D2" presStyleIdx="0" presStyleCnt="5"/>
      <dgm:spPr/>
      <dgm:t>
        <a:bodyPr/>
        <a:lstStyle/>
        <a:p>
          <a:endParaRPr lang="pt-BR"/>
        </a:p>
      </dgm:t>
    </dgm:pt>
    <dgm:pt modelId="{92844D16-086D-4C94-ABE5-DC7AFB977C0B}" type="pres">
      <dgm:prSet presAssocID="{572FC030-1F0D-4019-BCAA-259B9310B642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D74C1B54-100D-49CD-B796-B061FDB097EB}" type="pres">
      <dgm:prSet presAssocID="{572FC030-1F0D-4019-BCAA-259B9310B642}" presName="rootComposite" presStyleCnt="0"/>
      <dgm:spPr/>
      <dgm:t>
        <a:bodyPr/>
        <a:lstStyle/>
        <a:p>
          <a:endParaRPr lang="pt-BR"/>
        </a:p>
      </dgm:t>
    </dgm:pt>
    <dgm:pt modelId="{A4B5ACAE-92DE-4445-B948-240743E03BB7}" type="pres">
      <dgm:prSet presAssocID="{572FC030-1F0D-4019-BCAA-259B9310B642}" presName="rootText" presStyleLbl="node2" presStyleIdx="0" presStyleCnt="3" custScaleX="142648" custScaleY="949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754B29-3DDB-4D87-A69E-A2DB45A3476A}" type="pres">
      <dgm:prSet presAssocID="{572FC030-1F0D-4019-BCAA-259B9310B642}" presName="rootConnector" presStyleLbl="node2" presStyleIdx="0" presStyleCnt="3"/>
      <dgm:spPr/>
      <dgm:t>
        <a:bodyPr/>
        <a:lstStyle/>
        <a:p>
          <a:endParaRPr lang="pt-BR"/>
        </a:p>
      </dgm:t>
    </dgm:pt>
    <dgm:pt modelId="{86733525-7FAA-4C55-A1F2-D91FB6437F2A}" type="pres">
      <dgm:prSet presAssocID="{572FC030-1F0D-4019-BCAA-259B9310B642}" presName="hierChild4" presStyleCnt="0"/>
      <dgm:spPr/>
      <dgm:t>
        <a:bodyPr/>
        <a:lstStyle/>
        <a:p>
          <a:endParaRPr lang="pt-BR"/>
        </a:p>
      </dgm:t>
    </dgm:pt>
    <dgm:pt modelId="{E3CD7A80-3902-4418-AA62-B091D95C9157}" type="pres">
      <dgm:prSet presAssocID="{572FC030-1F0D-4019-BCAA-259B9310B642}" presName="hierChild5" presStyleCnt="0"/>
      <dgm:spPr/>
      <dgm:t>
        <a:bodyPr/>
        <a:lstStyle/>
        <a:p>
          <a:endParaRPr lang="pt-BR"/>
        </a:p>
      </dgm:t>
    </dgm:pt>
    <dgm:pt modelId="{AB057B09-E1DB-482F-A1C4-52538A0749CC}" type="pres">
      <dgm:prSet presAssocID="{6BCAE7A3-F682-409D-A0BE-4F4D73A20F33}" presName="Name37" presStyleLbl="parChTrans1D2" presStyleIdx="1" presStyleCnt="5"/>
      <dgm:spPr/>
      <dgm:t>
        <a:bodyPr/>
        <a:lstStyle/>
        <a:p>
          <a:endParaRPr lang="pt-BR"/>
        </a:p>
      </dgm:t>
    </dgm:pt>
    <dgm:pt modelId="{D799CBA2-A44E-41AD-B7F2-FCA0C1808963}" type="pres">
      <dgm:prSet presAssocID="{46F76DEC-82A7-4210-A5AE-8A70F5E3617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1AAD3E7-1DFF-473E-9F6E-8FE2AEC64EF5}" type="pres">
      <dgm:prSet presAssocID="{46F76DEC-82A7-4210-A5AE-8A70F5E3617B}" presName="rootComposite" presStyleCnt="0"/>
      <dgm:spPr/>
      <dgm:t>
        <a:bodyPr/>
        <a:lstStyle/>
        <a:p>
          <a:endParaRPr lang="pt-BR"/>
        </a:p>
      </dgm:t>
    </dgm:pt>
    <dgm:pt modelId="{7E91DF2E-0EE0-4C23-BE38-EA9116CE320E}" type="pres">
      <dgm:prSet presAssocID="{46F76DEC-82A7-4210-A5AE-8A70F5E3617B}" presName="rootText" presStyleLbl="node2" presStyleIdx="1" presStyleCnt="3" custScaleX="143373" custScaleY="890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570D42D-D027-4F16-BE19-7F19DF740D7D}" type="pres">
      <dgm:prSet presAssocID="{46F76DEC-82A7-4210-A5AE-8A70F5E3617B}" presName="rootConnector" presStyleLbl="node2" presStyleIdx="1" presStyleCnt="3"/>
      <dgm:spPr/>
      <dgm:t>
        <a:bodyPr/>
        <a:lstStyle/>
        <a:p>
          <a:endParaRPr lang="pt-BR"/>
        </a:p>
      </dgm:t>
    </dgm:pt>
    <dgm:pt modelId="{2AB155AE-A39C-4C82-97DA-1652FF7B0A6E}" type="pres">
      <dgm:prSet presAssocID="{46F76DEC-82A7-4210-A5AE-8A70F5E3617B}" presName="hierChild4" presStyleCnt="0"/>
      <dgm:spPr/>
      <dgm:t>
        <a:bodyPr/>
        <a:lstStyle/>
        <a:p>
          <a:endParaRPr lang="pt-BR"/>
        </a:p>
      </dgm:t>
    </dgm:pt>
    <dgm:pt modelId="{A686F44A-7ABB-471D-893A-D0CEEE907726}" type="pres">
      <dgm:prSet presAssocID="{46F76DEC-82A7-4210-A5AE-8A70F5E3617B}" presName="hierChild5" presStyleCnt="0"/>
      <dgm:spPr/>
      <dgm:t>
        <a:bodyPr/>
        <a:lstStyle/>
        <a:p>
          <a:endParaRPr lang="pt-BR"/>
        </a:p>
      </dgm:t>
    </dgm:pt>
    <dgm:pt modelId="{45AC7401-47B8-47F4-B770-29E2F734AC93}" type="pres">
      <dgm:prSet presAssocID="{65A097E5-90F6-4838-97BA-790D1EBEFB66}" presName="Name37" presStyleLbl="parChTrans1D2" presStyleIdx="2" presStyleCnt="5"/>
      <dgm:spPr/>
      <dgm:t>
        <a:bodyPr/>
        <a:lstStyle/>
        <a:p>
          <a:endParaRPr lang="pt-BR"/>
        </a:p>
      </dgm:t>
    </dgm:pt>
    <dgm:pt modelId="{6341714E-A61A-42AC-AF36-26560F408B56}" type="pres">
      <dgm:prSet presAssocID="{C7E9050C-55DB-4DD7-8700-F59DA69FE99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AB79AF7-15D5-4511-828F-AB4DCDE9274B}" type="pres">
      <dgm:prSet presAssocID="{C7E9050C-55DB-4DD7-8700-F59DA69FE999}" presName="rootComposite" presStyleCnt="0"/>
      <dgm:spPr/>
      <dgm:t>
        <a:bodyPr/>
        <a:lstStyle/>
        <a:p>
          <a:endParaRPr lang="pt-BR"/>
        </a:p>
      </dgm:t>
    </dgm:pt>
    <dgm:pt modelId="{03342F67-071D-44FF-9563-83EDA5E422F6}" type="pres">
      <dgm:prSet presAssocID="{C7E9050C-55DB-4DD7-8700-F59DA69FE999}" presName="rootText" presStyleLbl="node2" presStyleIdx="2" presStyleCnt="3" custScaleX="127341" custScaleY="890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8C97E3E-BA5D-4E2F-AACC-13D9E5982BC9}" type="pres">
      <dgm:prSet presAssocID="{C7E9050C-55DB-4DD7-8700-F59DA69FE999}" presName="rootConnector" presStyleLbl="node2" presStyleIdx="2" presStyleCnt="3"/>
      <dgm:spPr/>
      <dgm:t>
        <a:bodyPr/>
        <a:lstStyle/>
        <a:p>
          <a:endParaRPr lang="pt-BR"/>
        </a:p>
      </dgm:t>
    </dgm:pt>
    <dgm:pt modelId="{080697DA-1DEE-4DC0-B7B8-2C29B362A34C}" type="pres">
      <dgm:prSet presAssocID="{C7E9050C-55DB-4DD7-8700-F59DA69FE999}" presName="hierChild4" presStyleCnt="0"/>
      <dgm:spPr/>
      <dgm:t>
        <a:bodyPr/>
        <a:lstStyle/>
        <a:p>
          <a:endParaRPr lang="pt-BR"/>
        </a:p>
      </dgm:t>
    </dgm:pt>
    <dgm:pt modelId="{D3C3C0AC-4190-45B1-BCDE-FD9965598059}" type="pres">
      <dgm:prSet presAssocID="{C7E9050C-55DB-4DD7-8700-F59DA69FE999}" presName="hierChild5" presStyleCnt="0"/>
      <dgm:spPr/>
      <dgm:t>
        <a:bodyPr/>
        <a:lstStyle/>
        <a:p>
          <a:endParaRPr lang="pt-BR"/>
        </a:p>
      </dgm:t>
    </dgm:pt>
    <dgm:pt modelId="{8EAD1EC2-F5F7-4B4F-B239-4535BC53FEA2}" type="pres">
      <dgm:prSet presAssocID="{48D22CAD-5ACB-4C1F-B8A4-50A51CB738FA}" presName="hierChild3" presStyleCnt="0"/>
      <dgm:spPr/>
      <dgm:t>
        <a:bodyPr/>
        <a:lstStyle/>
        <a:p>
          <a:endParaRPr lang="pt-BR"/>
        </a:p>
      </dgm:t>
    </dgm:pt>
    <dgm:pt modelId="{C32E797B-2DF1-4977-B105-7DDB0A6243E3}" type="pres">
      <dgm:prSet presAssocID="{C62DB645-E727-4A76-B80F-5123762C7133}" presName="Name111" presStyleLbl="parChTrans1D2" presStyleIdx="3" presStyleCnt="5"/>
      <dgm:spPr/>
      <dgm:t>
        <a:bodyPr/>
        <a:lstStyle/>
        <a:p>
          <a:endParaRPr lang="pt-BR"/>
        </a:p>
      </dgm:t>
    </dgm:pt>
    <dgm:pt modelId="{189F3EE0-E6DB-4848-BC46-A763DBFF76FC}" type="pres">
      <dgm:prSet presAssocID="{8F2A8E3F-6EBC-42BF-8370-5FDD6E2F3330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606DF457-C7BB-4AB0-9F23-9ACD4B825A69}" type="pres">
      <dgm:prSet presAssocID="{8F2A8E3F-6EBC-42BF-8370-5FDD6E2F3330}" presName="rootComposite3" presStyleCnt="0"/>
      <dgm:spPr/>
      <dgm:t>
        <a:bodyPr/>
        <a:lstStyle/>
        <a:p>
          <a:endParaRPr lang="pt-BR"/>
        </a:p>
      </dgm:t>
    </dgm:pt>
    <dgm:pt modelId="{260F27A9-B2FB-4776-BA0F-392997AE4026}" type="pres">
      <dgm:prSet presAssocID="{8F2A8E3F-6EBC-42BF-8370-5FDD6E2F3330}" presName="rootText3" presStyleLbl="asst1" presStyleIdx="0" presStyleCnt="2" custScaleX="74338" custScaleY="6152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ED98936-8DB4-47E4-A1BF-71C7868021D0}" type="pres">
      <dgm:prSet presAssocID="{8F2A8E3F-6EBC-42BF-8370-5FDD6E2F3330}" presName="rootConnector3" presStyleLbl="asst1" presStyleIdx="0" presStyleCnt="2"/>
      <dgm:spPr/>
      <dgm:t>
        <a:bodyPr/>
        <a:lstStyle/>
        <a:p>
          <a:endParaRPr lang="pt-BR"/>
        </a:p>
      </dgm:t>
    </dgm:pt>
    <dgm:pt modelId="{50384281-B448-4C82-B7DA-09552237957F}" type="pres">
      <dgm:prSet presAssocID="{8F2A8E3F-6EBC-42BF-8370-5FDD6E2F3330}" presName="hierChild6" presStyleCnt="0"/>
      <dgm:spPr/>
      <dgm:t>
        <a:bodyPr/>
        <a:lstStyle/>
        <a:p>
          <a:endParaRPr lang="pt-BR"/>
        </a:p>
      </dgm:t>
    </dgm:pt>
    <dgm:pt modelId="{314B0117-EB8A-4406-8E62-B0C687A2B4FD}" type="pres">
      <dgm:prSet presAssocID="{8F2A8E3F-6EBC-42BF-8370-5FDD6E2F3330}" presName="hierChild7" presStyleCnt="0"/>
      <dgm:spPr/>
      <dgm:t>
        <a:bodyPr/>
        <a:lstStyle/>
        <a:p>
          <a:endParaRPr lang="pt-BR"/>
        </a:p>
      </dgm:t>
    </dgm:pt>
    <dgm:pt modelId="{4567693A-6DA6-4689-ACA6-AD84E3DF6942}" type="pres">
      <dgm:prSet presAssocID="{9A4B0B65-B91E-4E9D-8791-66F3EB496350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BDF31CCE-5C20-4E0E-96EE-2C56DE8E963D}" type="pres">
      <dgm:prSet presAssocID="{DF673680-1042-4634-9DB3-B2CABF844AAE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233B8D61-B735-487D-B6B2-9383741EB353}" type="pres">
      <dgm:prSet presAssocID="{DF673680-1042-4634-9DB3-B2CABF844AAE}" presName="rootComposite3" presStyleCnt="0"/>
      <dgm:spPr/>
      <dgm:t>
        <a:bodyPr/>
        <a:lstStyle/>
        <a:p>
          <a:endParaRPr lang="pt-BR"/>
        </a:p>
      </dgm:t>
    </dgm:pt>
    <dgm:pt modelId="{A3F91526-FC88-40D4-8229-2F6D848F9C61}" type="pres">
      <dgm:prSet presAssocID="{DF673680-1042-4634-9DB3-B2CABF844AAE}" presName="rootText3" presStyleLbl="asst1" presStyleIdx="1" presStyleCnt="2" custScaleX="91721" custScaleY="7214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33A3F5-3D7B-4084-8A96-EFA8F82A5FED}" type="pres">
      <dgm:prSet presAssocID="{DF673680-1042-4634-9DB3-B2CABF844AAE}" presName="rootConnector3" presStyleLbl="asst1" presStyleIdx="1" presStyleCnt="2"/>
      <dgm:spPr/>
      <dgm:t>
        <a:bodyPr/>
        <a:lstStyle/>
        <a:p>
          <a:endParaRPr lang="pt-BR"/>
        </a:p>
      </dgm:t>
    </dgm:pt>
    <dgm:pt modelId="{398143EA-F279-41D4-A217-4F09C1DBAC99}" type="pres">
      <dgm:prSet presAssocID="{DF673680-1042-4634-9DB3-B2CABF844AAE}" presName="hierChild6" presStyleCnt="0"/>
      <dgm:spPr/>
      <dgm:t>
        <a:bodyPr/>
        <a:lstStyle/>
        <a:p>
          <a:endParaRPr lang="pt-BR"/>
        </a:p>
      </dgm:t>
    </dgm:pt>
    <dgm:pt modelId="{1508FF89-41D7-451C-AD3F-B10D3BA13347}" type="pres">
      <dgm:prSet presAssocID="{DF673680-1042-4634-9DB3-B2CABF844AAE}" presName="hierChild7" presStyleCnt="0"/>
      <dgm:spPr/>
      <dgm:t>
        <a:bodyPr/>
        <a:lstStyle/>
        <a:p>
          <a:endParaRPr lang="pt-BR"/>
        </a:p>
      </dgm:t>
    </dgm:pt>
  </dgm:ptLst>
  <dgm:cxnLst>
    <dgm:cxn modelId="{1AA78938-CD89-4BCC-A09D-1663ABBB5367}" type="presOf" srcId="{C62DB645-E727-4A76-B80F-5123762C7133}" destId="{C32E797B-2DF1-4977-B105-7DDB0A6243E3}" srcOrd="0" destOrd="0" presId="urn:microsoft.com/office/officeart/2005/8/layout/orgChart1"/>
    <dgm:cxn modelId="{7AB7BE97-24C0-4E4E-BF05-500A5D4AAFB7}" srcId="{0A76E134-C778-4B03-9912-CAC832FE723B}" destId="{48D22CAD-5ACB-4C1F-B8A4-50A51CB738FA}" srcOrd="0" destOrd="0" parTransId="{9EE0487F-7096-4FCF-83F9-D66465784662}" sibTransId="{B7ED775C-2E93-4F37-A064-D572FD2CCCE3}"/>
    <dgm:cxn modelId="{84E97A65-7B72-4733-BF5C-3A3DBE9E4EDB}" type="presOf" srcId="{C7E9050C-55DB-4DD7-8700-F59DA69FE999}" destId="{03342F67-071D-44FF-9563-83EDA5E422F6}" srcOrd="0" destOrd="0" presId="urn:microsoft.com/office/officeart/2005/8/layout/orgChart1"/>
    <dgm:cxn modelId="{419DA244-8F6B-4307-9B1F-2A53901B6697}" type="presOf" srcId="{46F76DEC-82A7-4210-A5AE-8A70F5E3617B}" destId="{7E91DF2E-0EE0-4C23-BE38-EA9116CE320E}" srcOrd="0" destOrd="0" presId="urn:microsoft.com/office/officeart/2005/8/layout/orgChart1"/>
    <dgm:cxn modelId="{1B4A9CCB-37A1-4776-A389-79207F694ECE}" type="presOf" srcId="{0A76E134-C778-4B03-9912-CAC832FE723B}" destId="{5CDDE573-629D-481F-AC0F-A5700044AFC7}" srcOrd="0" destOrd="0" presId="urn:microsoft.com/office/officeart/2005/8/layout/orgChart1"/>
    <dgm:cxn modelId="{96E77BC3-3C0A-4B41-9385-34924CCF9533}" srcId="{48D22CAD-5ACB-4C1F-B8A4-50A51CB738FA}" destId="{572FC030-1F0D-4019-BCAA-259B9310B642}" srcOrd="2" destOrd="0" parTransId="{F7B22A46-2AE7-4A28-98B7-5972F6C22999}" sibTransId="{55998236-73EB-40FA-B0EE-A3FB8F6CBD4D}"/>
    <dgm:cxn modelId="{D2939FB3-8EB7-491F-A6C2-A79E84EFA45F}" type="presOf" srcId="{48D22CAD-5ACB-4C1F-B8A4-50A51CB738FA}" destId="{FE91FC88-ABD5-4FC2-A3D3-9CF17E33DB30}" srcOrd="1" destOrd="0" presId="urn:microsoft.com/office/officeart/2005/8/layout/orgChart1"/>
    <dgm:cxn modelId="{C17CEBFF-76CB-4D8F-8F10-F2DB2BEF5946}" type="presOf" srcId="{C7E9050C-55DB-4DD7-8700-F59DA69FE999}" destId="{F8C97E3E-BA5D-4E2F-AACC-13D9E5982BC9}" srcOrd="1" destOrd="0" presId="urn:microsoft.com/office/officeart/2005/8/layout/orgChart1"/>
    <dgm:cxn modelId="{BA71002C-4357-4C2C-9193-91E65D1F0B5F}" type="presOf" srcId="{F7B22A46-2AE7-4A28-98B7-5972F6C22999}" destId="{09B866A1-27D8-4789-A26B-8F60B1867634}" srcOrd="0" destOrd="0" presId="urn:microsoft.com/office/officeart/2005/8/layout/orgChart1"/>
    <dgm:cxn modelId="{11768151-14F6-4E4C-A92C-AFF134286FDF}" type="presOf" srcId="{DF673680-1042-4634-9DB3-B2CABF844AAE}" destId="{0633A3F5-3D7B-4084-8A96-EFA8F82A5FED}" srcOrd="1" destOrd="0" presId="urn:microsoft.com/office/officeart/2005/8/layout/orgChart1"/>
    <dgm:cxn modelId="{78560677-A1EB-4DF6-ABB4-F6F12DF2F5A1}" type="presOf" srcId="{8F2A8E3F-6EBC-42BF-8370-5FDD6E2F3330}" destId="{260F27A9-B2FB-4776-BA0F-392997AE4026}" srcOrd="0" destOrd="0" presId="urn:microsoft.com/office/officeart/2005/8/layout/orgChart1"/>
    <dgm:cxn modelId="{D67B3730-1BEA-42DD-AF4E-3A963D2C3C67}" type="presOf" srcId="{65A097E5-90F6-4838-97BA-790D1EBEFB66}" destId="{45AC7401-47B8-47F4-B770-29E2F734AC93}" srcOrd="0" destOrd="0" presId="urn:microsoft.com/office/officeart/2005/8/layout/orgChart1"/>
    <dgm:cxn modelId="{1699AC27-F6AC-46D4-B487-E80CEAF9118C}" type="presOf" srcId="{572FC030-1F0D-4019-BCAA-259B9310B642}" destId="{EF754B29-3DDB-4D87-A69E-A2DB45A3476A}" srcOrd="1" destOrd="0" presId="urn:microsoft.com/office/officeart/2005/8/layout/orgChart1"/>
    <dgm:cxn modelId="{18F74157-0AF5-4999-B0DE-2383A464FA89}" type="presOf" srcId="{9A4B0B65-B91E-4E9D-8791-66F3EB496350}" destId="{4567693A-6DA6-4689-ACA6-AD84E3DF6942}" srcOrd="0" destOrd="0" presId="urn:microsoft.com/office/officeart/2005/8/layout/orgChart1"/>
    <dgm:cxn modelId="{55B7A301-B03F-4D23-806B-85461AE0A396}" type="presOf" srcId="{DF673680-1042-4634-9DB3-B2CABF844AAE}" destId="{A3F91526-FC88-40D4-8229-2F6D848F9C61}" srcOrd="0" destOrd="0" presId="urn:microsoft.com/office/officeart/2005/8/layout/orgChart1"/>
    <dgm:cxn modelId="{A03694F8-9696-4904-BF0B-69761D629289}" type="presOf" srcId="{48D22CAD-5ACB-4C1F-B8A4-50A51CB738FA}" destId="{CC4EA000-A91D-49E6-8EE1-AF49F3CF99D7}" srcOrd="0" destOrd="0" presId="urn:microsoft.com/office/officeart/2005/8/layout/orgChart1"/>
    <dgm:cxn modelId="{A8DE1313-8A49-4771-9C38-5DE4EF94954C}" srcId="{48D22CAD-5ACB-4C1F-B8A4-50A51CB738FA}" destId="{DF673680-1042-4634-9DB3-B2CABF844AAE}" srcOrd="1" destOrd="0" parTransId="{9A4B0B65-B91E-4E9D-8791-66F3EB496350}" sibTransId="{290AFA4A-0F6F-4720-A2FC-042675081E21}"/>
    <dgm:cxn modelId="{43EB040B-820B-4411-A99E-829A47939756}" srcId="{48D22CAD-5ACB-4C1F-B8A4-50A51CB738FA}" destId="{8F2A8E3F-6EBC-42BF-8370-5FDD6E2F3330}" srcOrd="0" destOrd="0" parTransId="{C62DB645-E727-4A76-B80F-5123762C7133}" sibTransId="{50EF2DF3-B9AB-49C2-B2A2-F4628D04277D}"/>
    <dgm:cxn modelId="{36BA76D1-54F0-49B9-A325-9BC4510C30B8}" type="presOf" srcId="{46F76DEC-82A7-4210-A5AE-8A70F5E3617B}" destId="{A570D42D-D027-4F16-BE19-7F19DF740D7D}" srcOrd="1" destOrd="0" presId="urn:microsoft.com/office/officeart/2005/8/layout/orgChart1"/>
    <dgm:cxn modelId="{7603A889-01E1-422A-8D1A-1B502BBCDF1B}" type="presOf" srcId="{572FC030-1F0D-4019-BCAA-259B9310B642}" destId="{A4B5ACAE-92DE-4445-B948-240743E03BB7}" srcOrd="0" destOrd="0" presId="urn:microsoft.com/office/officeart/2005/8/layout/orgChart1"/>
    <dgm:cxn modelId="{61EEE698-22AB-43EA-A893-B189559FF2C0}" type="presOf" srcId="{8F2A8E3F-6EBC-42BF-8370-5FDD6E2F3330}" destId="{9ED98936-8DB4-47E4-A1BF-71C7868021D0}" srcOrd="1" destOrd="0" presId="urn:microsoft.com/office/officeart/2005/8/layout/orgChart1"/>
    <dgm:cxn modelId="{D4AD7AE6-7231-4057-800D-EBBECA35E79B}" srcId="{48D22CAD-5ACB-4C1F-B8A4-50A51CB738FA}" destId="{C7E9050C-55DB-4DD7-8700-F59DA69FE999}" srcOrd="4" destOrd="0" parTransId="{65A097E5-90F6-4838-97BA-790D1EBEFB66}" sibTransId="{959EB7CB-52A7-464C-9FFB-25BE8C9DB721}"/>
    <dgm:cxn modelId="{9FED979B-C258-47D3-9D4F-06E02A89F532}" type="presOf" srcId="{6BCAE7A3-F682-409D-A0BE-4F4D73A20F33}" destId="{AB057B09-E1DB-482F-A1C4-52538A0749CC}" srcOrd="0" destOrd="0" presId="urn:microsoft.com/office/officeart/2005/8/layout/orgChart1"/>
    <dgm:cxn modelId="{7782A665-6C5C-4368-88DA-8A6881325DBC}" srcId="{48D22CAD-5ACB-4C1F-B8A4-50A51CB738FA}" destId="{46F76DEC-82A7-4210-A5AE-8A70F5E3617B}" srcOrd="3" destOrd="0" parTransId="{6BCAE7A3-F682-409D-A0BE-4F4D73A20F33}" sibTransId="{AEC3985E-B1E8-4566-8FDB-31E31EB0222D}"/>
    <dgm:cxn modelId="{CDB37FFB-4C43-4B35-9B3D-D89D7097B915}" type="presParOf" srcId="{5CDDE573-629D-481F-AC0F-A5700044AFC7}" destId="{4544BE83-4249-4463-A9AD-E9B79B705557}" srcOrd="0" destOrd="0" presId="urn:microsoft.com/office/officeart/2005/8/layout/orgChart1"/>
    <dgm:cxn modelId="{2E28378F-B1C4-4CF5-A3C1-EFF7526CDBC1}" type="presParOf" srcId="{4544BE83-4249-4463-A9AD-E9B79B705557}" destId="{90A2BABA-D5B5-462C-899D-B488DF05CF11}" srcOrd="0" destOrd="0" presId="urn:microsoft.com/office/officeart/2005/8/layout/orgChart1"/>
    <dgm:cxn modelId="{8C0CB091-71E3-49E5-99AB-F6AE10A355A8}" type="presParOf" srcId="{90A2BABA-D5B5-462C-899D-B488DF05CF11}" destId="{CC4EA000-A91D-49E6-8EE1-AF49F3CF99D7}" srcOrd="0" destOrd="0" presId="urn:microsoft.com/office/officeart/2005/8/layout/orgChart1"/>
    <dgm:cxn modelId="{87658F8E-C0D0-498F-B208-34A1F55E2AA0}" type="presParOf" srcId="{90A2BABA-D5B5-462C-899D-B488DF05CF11}" destId="{FE91FC88-ABD5-4FC2-A3D3-9CF17E33DB30}" srcOrd="1" destOrd="0" presId="urn:microsoft.com/office/officeart/2005/8/layout/orgChart1"/>
    <dgm:cxn modelId="{498C026A-EE13-4C44-8A61-DE7C7E24BEAC}" type="presParOf" srcId="{4544BE83-4249-4463-A9AD-E9B79B705557}" destId="{5CAF8040-72D3-4FCC-8ED8-9317DEF364BF}" srcOrd="1" destOrd="0" presId="urn:microsoft.com/office/officeart/2005/8/layout/orgChart1"/>
    <dgm:cxn modelId="{38427C67-57C9-42D4-B9F9-4D1363CECCC8}" type="presParOf" srcId="{5CAF8040-72D3-4FCC-8ED8-9317DEF364BF}" destId="{09B866A1-27D8-4789-A26B-8F60B1867634}" srcOrd="0" destOrd="0" presId="urn:microsoft.com/office/officeart/2005/8/layout/orgChart1"/>
    <dgm:cxn modelId="{A800DDFB-9D4F-45FD-88D3-8DE683D8CF37}" type="presParOf" srcId="{5CAF8040-72D3-4FCC-8ED8-9317DEF364BF}" destId="{92844D16-086D-4C94-ABE5-DC7AFB977C0B}" srcOrd="1" destOrd="0" presId="urn:microsoft.com/office/officeart/2005/8/layout/orgChart1"/>
    <dgm:cxn modelId="{E513A1EF-DCDD-4C58-B1A4-8BB9CA45EB96}" type="presParOf" srcId="{92844D16-086D-4C94-ABE5-DC7AFB977C0B}" destId="{D74C1B54-100D-49CD-B796-B061FDB097EB}" srcOrd="0" destOrd="0" presId="urn:microsoft.com/office/officeart/2005/8/layout/orgChart1"/>
    <dgm:cxn modelId="{17543B0E-F0C6-47D4-9963-F217D8BA552C}" type="presParOf" srcId="{D74C1B54-100D-49CD-B796-B061FDB097EB}" destId="{A4B5ACAE-92DE-4445-B948-240743E03BB7}" srcOrd="0" destOrd="0" presId="urn:microsoft.com/office/officeart/2005/8/layout/orgChart1"/>
    <dgm:cxn modelId="{FF6BBF08-CB0C-43C0-8FD5-F738590D496F}" type="presParOf" srcId="{D74C1B54-100D-49CD-B796-B061FDB097EB}" destId="{EF754B29-3DDB-4D87-A69E-A2DB45A3476A}" srcOrd="1" destOrd="0" presId="urn:microsoft.com/office/officeart/2005/8/layout/orgChart1"/>
    <dgm:cxn modelId="{0A03C19C-C195-49B0-8A8E-AF890B1CE4D8}" type="presParOf" srcId="{92844D16-086D-4C94-ABE5-DC7AFB977C0B}" destId="{86733525-7FAA-4C55-A1F2-D91FB6437F2A}" srcOrd="1" destOrd="0" presId="urn:microsoft.com/office/officeart/2005/8/layout/orgChart1"/>
    <dgm:cxn modelId="{02AEB1A0-92B8-407D-8B76-96EE3950F1E8}" type="presParOf" srcId="{92844D16-086D-4C94-ABE5-DC7AFB977C0B}" destId="{E3CD7A80-3902-4418-AA62-B091D95C9157}" srcOrd="2" destOrd="0" presId="urn:microsoft.com/office/officeart/2005/8/layout/orgChart1"/>
    <dgm:cxn modelId="{58589A40-6423-4F58-9952-A85900BD01D4}" type="presParOf" srcId="{5CAF8040-72D3-4FCC-8ED8-9317DEF364BF}" destId="{AB057B09-E1DB-482F-A1C4-52538A0749CC}" srcOrd="2" destOrd="0" presId="urn:microsoft.com/office/officeart/2005/8/layout/orgChart1"/>
    <dgm:cxn modelId="{DE418290-CA93-45D0-89ED-344169DFF095}" type="presParOf" srcId="{5CAF8040-72D3-4FCC-8ED8-9317DEF364BF}" destId="{D799CBA2-A44E-41AD-B7F2-FCA0C1808963}" srcOrd="3" destOrd="0" presId="urn:microsoft.com/office/officeart/2005/8/layout/orgChart1"/>
    <dgm:cxn modelId="{8B75A20D-31C4-4C93-8117-5EDFF1000DEB}" type="presParOf" srcId="{D799CBA2-A44E-41AD-B7F2-FCA0C1808963}" destId="{51AAD3E7-1DFF-473E-9F6E-8FE2AEC64EF5}" srcOrd="0" destOrd="0" presId="urn:microsoft.com/office/officeart/2005/8/layout/orgChart1"/>
    <dgm:cxn modelId="{8A151E56-5748-4046-8A05-4018483E135D}" type="presParOf" srcId="{51AAD3E7-1DFF-473E-9F6E-8FE2AEC64EF5}" destId="{7E91DF2E-0EE0-4C23-BE38-EA9116CE320E}" srcOrd="0" destOrd="0" presId="urn:microsoft.com/office/officeart/2005/8/layout/orgChart1"/>
    <dgm:cxn modelId="{793321C6-AFB1-4C98-B487-E2523734C450}" type="presParOf" srcId="{51AAD3E7-1DFF-473E-9F6E-8FE2AEC64EF5}" destId="{A570D42D-D027-4F16-BE19-7F19DF740D7D}" srcOrd="1" destOrd="0" presId="urn:microsoft.com/office/officeart/2005/8/layout/orgChart1"/>
    <dgm:cxn modelId="{D85828C9-486F-4DFE-BCE2-B707C7139FC9}" type="presParOf" srcId="{D799CBA2-A44E-41AD-B7F2-FCA0C1808963}" destId="{2AB155AE-A39C-4C82-97DA-1652FF7B0A6E}" srcOrd="1" destOrd="0" presId="urn:microsoft.com/office/officeart/2005/8/layout/orgChart1"/>
    <dgm:cxn modelId="{DABFB9E6-880D-4DFE-98CA-1D2500A857B5}" type="presParOf" srcId="{D799CBA2-A44E-41AD-B7F2-FCA0C1808963}" destId="{A686F44A-7ABB-471D-893A-D0CEEE907726}" srcOrd="2" destOrd="0" presId="urn:microsoft.com/office/officeart/2005/8/layout/orgChart1"/>
    <dgm:cxn modelId="{F039D18A-8221-4687-B8A2-705BF26E8D6B}" type="presParOf" srcId="{5CAF8040-72D3-4FCC-8ED8-9317DEF364BF}" destId="{45AC7401-47B8-47F4-B770-29E2F734AC93}" srcOrd="4" destOrd="0" presId="urn:microsoft.com/office/officeart/2005/8/layout/orgChart1"/>
    <dgm:cxn modelId="{31A7149A-21FF-4ED2-B093-AC5C2EF8C1C0}" type="presParOf" srcId="{5CAF8040-72D3-4FCC-8ED8-9317DEF364BF}" destId="{6341714E-A61A-42AC-AF36-26560F408B56}" srcOrd="5" destOrd="0" presId="urn:microsoft.com/office/officeart/2005/8/layout/orgChart1"/>
    <dgm:cxn modelId="{8AA2C243-A009-406E-86AD-B441BFBA647C}" type="presParOf" srcId="{6341714E-A61A-42AC-AF36-26560F408B56}" destId="{FAB79AF7-15D5-4511-828F-AB4DCDE9274B}" srcOrd="0" destOrd="0" presId="urn:microsoft.com/office/officeart/2005/8/layout/orgChart1"/>
    <dgm:cxn modelId="{3E7A6A49-7DB2-44A7-884F-E9CCAE499EED}" type="presParOf" srcId="{FAB79AF7-15D5-4511-828F-AB4DCDE9274B}" destId="{03342F67-071D-44FF-9563-83EDA5E422F6}" srcOrd="0" destOrd="0" presId="urn:microsoft.com/office/officeart/2005/8/layout/orgChart1"/>
    <dgm:cxn modelId="{949B0B83-3357-4BE3-8EA3-E817475D67C0}" type="presParOf" srcId="{FAB79AF7-15D5-4511-828F-AB4DCDE9274B}" destId="{F8C97E3E-BA5D-4E2F-AACC-13D9E5982BC9}" srcOrd="1" destOrd="0" presId="urn:microsoft.com/office/officeart/2005/8/layout/orgChart1"/>
    <dgm:cxn modelId="{ED80AEB5-F3B7-4F96-95BB-FAA24E814C8E}" type="presParOf" srcId="{6341714E-A61A-42AC-AF36-26560F408B56}" destId="{080697DA-1DEE-4DC0-B7B8-2C29B362A34C}" srcOrd="1" destOrd="0" presId="urn:microsoft.com/office/officeart/2005/8/layout/orgChart1"/>
    <dgm:cxn modelId="{63F48DEA-4F19-4FB6-B969-8EEFF1E8049B}" type="presParOf" srcId="{6341714E-A61A-42AC-AF36-26560F408B56}" destId="{D3C3C0AC-4190-45B1-BCDE-FD9965598059}" srcOrd="2" destOrd="0" presId="urn:microsoft.com/office/officeart/2005/8/layout/orgChart1"/>
    <dgm:cxn modelId="{5B3C3B97-98E3-4679-AFB0-D2D21A2FEE31}" type="presParOf" srcId="{4544BE83-4249-4463-A9AD-E9B79B705557}" destId="{8EAD1EC2-F5F7-4B4F-B239-4535BC53FEA2}" srcOrd="2" destOrd="0" presId="urn:microsoft.com/office/officeart/2005/8/layout/orgChart1"/>
    <dgm:cxn modelId="{60E14320-F01A-4451-81DE-00B32DB1AE38}" type="presParOf" srcId="{8EAD1EC2-F5F7-4B4F-B239-4535BC53FEA2}" destId="{C32E797B-2DF1-4977-B105-7DDB0A6243E3}" srcOrd="0" destOrd="0" presId="urn:microsoft.com/office/officeart/2005/8/layout/orgChart1"/>
    <dgm:cxn modelId="{2FD430EB-A1FD-41F4-ADB4-4A19DD152AFD}" type="presParOf" srcId="{8EAD1EC2-F5F7-4B4F-B239-4535BC53FEA2}" destId="{189F3EE0-E6DB-4848-BC46-A763DBFF76FC}" srcOrd="1" destOrd="0" presId="urn:microsoft.com/office/officeart/2005/8/layout/orgChart1"/>
    <dgm:cxn modelId="{28B9193E-11C6-4C4B-B03B-A62CB31823FC}" type="presParOf" srcId="{189F3EE0-E6DB-4848-BC46-A763DBFF76FC}" destId="{606DF457-C7BB-4AB0-9F23-9ACD4B825A69}" srcOrd="0" destOrd="0" presId="urn:microsoft.com/office/officeart/2005/8/layout/orgChart1"/>
    <dgm:cxn modelId="{897C61D9-9BDE-482F-8A79-74A717B341D0}" type="presParOf" srcId="{606DF457-C7BB-4AB0-9F23-9ACD4B825A69}" destId="{260F27A9-B2FB-4776-BA0F-392997AE4026}" srcOrd="0" destOrd="0" presId="urn:microsoft.com/office/officeart/2005/8/layout/orgChart1"/>
    <dgm:cxn modelId="{F166ACE7-569F-4BA1-9E4B-A2F8114C8FF2}" type="presParOf" srcId="{606DF457-C7BB-4AB0-9F23-9ACD4B825A69}" destId="{9ED98936-8DB4-47E4-A1BF-71C7868021D0}" srcOrd="1" destOrd="0" presId="urn:microsoft.com/office/officeart/2005/8/layout/orgChart1"/>
    <dgm:cxn modelId="{66EE8B41-3C53-48FE-BFBB-2DA7C8C5A22E}" type="presParOf" srcId="{189F3EE0-E6DB-4848-BC46-A763DBFF76FC}" destId="{50384281-B448-4C82-B7DA-09552237957F}" srcOrd="1" destOrd="0" presId="urn:microsoft.com/office/officeart/2005/8/layout/orgChart1"/>
    <dgm:cxn modelId="{084179BC-C4D3-4468-811C-FEA1A362F78C}" type="presParOf" srcId="{189F3EE0-E6DB-4848-BC46-A763DBFF76FC}" destId="{314B0117-EB8A-4406-8E62-B0C687A2B4FD}" srcOrd="2" destOrd="0" presId="urn:microsoft.com/office/officeart/2005/8/layout/orgChart1"/>
    <dgm:cxn modelId="{09BB1619-61DE-47B1-A674-7BB36CC69ACF}" type="presParOf" srcId="{8EAD1EC2-F5F7-4B4F-B239-4535BC53FEA2}" destId="{4567693A-6DA6-4689-ACA6-AD84E3DF6942}" srcOrd="2" destOrd="0" presId="urn:microsoft.com/office/officeart/2005/8/layout/orgChart1"/>
    <dgm:cxn modelId="{58FFFBB3-4CDC-4CED-A455-00F4D729173C}" type="presParOf" srcId="{8EAD1EC2-F5F7-4B4F-B239-4535BC53FEA2}" destId="{BDF31CCE-5C20-4E0E-96EE-2C56DE8E963D}" srcOrd="3" destOrd="0" presId="urn:microsoft.com/office/officeart/2005/8/layout/orgChart1"/>
    <dgm:cxn modelId="{CC12FBEF-0F71-423F-A24A-7EFC25BF12D5}" type="presParOf" srcId="{BDF31CCE-5C20-4E0E-96EE-2C56DE8E963D}" destId="{233B8D61-B735-487D-B6B2-9383741EB353}" srcOrd="0" destOrd="0" presId="urn:microsoft.com/office/officeart/2005/8/layout/orgChart1"/>
    <dgm:cxn modelId="{AAB3C688-AA52-49BE-8DB4-9A91B55F1958}" type="presParOf" srcId="{233B8D61-B735-487D-B6B2-9383741EB353}" destId="{A3F91526-FC88-40D4-8229-2F6D848F9C61}" srcOrd="0" destOrd="0" presId="urn:microsoft.com/office/officeart/2005/8/layout/orgChart1"/>
    <dgm:cxn modelId="{11487920-2643-469A-86F0-6888E5D0ADE6}" type="presParOf" srcId="{233B8D61-B735-487D-B6B2-9383741EB353}" destId="{0633A3F5-3D7B-4084-8A96-EFA8F82A5FED}" srcOrd="1" destOrd="0" presId="urn:microsoft.com/office/officeart/2005/8/layout/orgChart1"/>
    <dgm:cxn modelId="{3FF1DB38-6D8A-4FDB-98A5-AEAC687BFE09}" type="presParOf" srcId="{BDF31CCE-5C20-4E0E-96EE-2C56DE8E963D}" destId="{398143EA-F279-41D4-A217-4F09C1DBAC99}" srcOrd="1" destOrd="0" presId="urn:microsoft.com/office/officeart/2005/8/layout/orgChart1"/>
    <dgm:cxn modelId="{510A27B5-751A-4701-9666-FF1F0197F176}" type="presParOf" srcId="{BDF31CCE-5C20-4E0E-96EE-2C56DE8E963D}" destId="{1508FF89-41D7-451C-AD3F-B10D3BA1334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5/8/layout/hList2#1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F256C0A8-72A6-4DC2-B950-C08285485E8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600" b="1" dirty="0" smtClean="0">
              <a:solidFill>
                <a:srgbClr val="FFFF00"/>
              </a:solidFill>
            </a:rPr>
            <a:t>JUSTIFICATIVA DE PREÇOS  - EMBASAMENTO TÉCNICO</a:t>
          </a:r>
          <a:endParaRPr lang="pt-BR" sz="1600" b="1" dirty="0">
            <a:solidFill>
              <a:srgbClr val="FFFF00"/>
            </a:solidFill>
          </a:endParaRPr>
        </a:p>
      </dgm:t>
    </dgm:pt>
    <dgm:pt modelId="{11799C85-D45D-474F-9283-59EB25FF0537}" type="parTrans" cxnId="{65D684E1-4515-4828-8672-F6F6EB9E19B5}">
      <dgm:prSet/>
      <dgm:spPr/>
      <dgm:t>
        <a:bodyPr/>
        <a:lstStyle/>
        <a:p>
          <a:endParaRPr lang="pt-BR"/>
        </a:p>
      </dgm:t>
    </dgm:pt>
    <dgm:pt modelId="{711B7420-171C-4F4B-AFE1-02C929ED41B2}" type="sibTrans" cxnId="{65D684E1-4515-4828-8672-F6F6EB9E19B5}">
      <dgm:prSet/>
      <dgm:spPr/>
      <dgm:t>
        <a:bodyPr/>
        <a:lstStyle/>
        <a:p>
          <a:endParaRPr lang="pt-BR"/>
        </a:p>
      </dgm:t>
    </dgm:pt>
    <dgm:pt modelId="{981992AB-E96C-4E8B-BC02-F1B5F2A5AC70}">
      <dgm:prSet phldrT="[Texto]"/>
      <dgm:spPr/>
      <dgm:t>
        <a:bodyPr/>
        <a:lstStyle/>
        <a:p>
          <a:pPr algn="l"/>
          <a:endParaRPr lang="pt-BR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/>
        </a:p>
      </dgm:t>
    </dgm:pt>
    <dgm:pt modelId="{A132566D-F388-47CB-8EB1-EC6E75B271F3}" type="pres">
      <dgm:prSet presAssocID="{32603D95-2708-4DD1-B547-6799CB164C9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ABADB95-AE6D-4986-B671-CAF2B9200EF6}" type="pres">
      <dgm:prSet presAssocID="{981992AB-E96C-4E8B-BC02-F1B5F2A5AC7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11349B-0028-48EC-B9D2-177E753D05C6}" type="pres">
      <dgm:prSet presAssocID="{981992AB-E96C-4E8B-BC02-F1B5F2A5AC70}" presName="image" presStyleLbl="fgImgPlace1" presStyleIdx="0" presStyleCnt="1" custLinFactNeighborX="-1989" custLinFactNeighborY="-118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5BCA3857-54CE-4520-A327-67C5220981B1}" type="pres">
      <dgm:prSet presAssocID="{981992AB-E96C-4E8B-BC02-F1B5F2A5AC7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AE4A90-1A14-4F58-B248-03CDEE762A55}" type="pres">
      <dgm:prSet presAssocID="{981992AB-E96C-4E8B-BC02-F1B5F2A5AC70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D684E1-4515-4828-8672-F6F6EB9E19B5}" srcId="{981992AB-E96C-4E8B-BC02-F1B5F2A5AC70}" destId="{F256C0A8-72A6-4DC2-B950-C08285485E8C}" srcOrd="0" destOrd="0" parTransId="{11799C85-D45D-474F-9283-59EB25FF0537}" sibTransId="{711B7420-171C-4F4B-AFE1-02C929ED41B2}"/>
    <dgm:cxn modelId="{97816A40-7160-485D-8B83-CCDEC4191E03}" type="presOf" srcId="{981992AB-E96C-4E8B-BC02-F1B5F2A5AC70}" destId="{7CAE4A90-1A14-4F58-B248-03CDEE762A55}" srcOrd="0" destOrd="0" presId="urn:microsoft.com/office/officeart/2005/8/layout/hList2#12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81F6C73F-47AD-454F-B7A2-5FEB75F611D2}" type="presOf" srcId="{F256C0A8-72A6-4DC2-B950-C08285485E8C}" destId="{5BCA3857-54CE-4520-A327-67C5220981B1}" srcOrd="0" destOrd="0" presId="urn:microsoft.com/office/officeart/2005/8/layout/hList2#12"/>
    <dgm:cxn modelId="{BC2C284A-07B7-4DAE-A3AD-6CC1D13F83E1}" type="presOf" srcId="{32603D95-2708-4DD1-B547-6799CB164C95}" destId="{A132566D-F388-47CB-8EB1-EC6E75B271F3}" srcOrd="0" destOrd="0" presId="urn:microsoft.com/office/officeart/2005/8/layout/hList2#12"/>
    <dgm:cxn modelId="{CCFBB359-2A22-4BA9-B0B4-454064C560CE}" type="presParOf" srcId="{A132566D-F388-47CB-8EB1-EC6E75B271F3}" destId="{6ABADB95-AE6D-4986-B671-CAF2B9200EF6}" srcOrd="0" destOrd="0" presId="urn:microsoft.com/office/officeart/2005/8/layout/hList2#12"/>
    <dgm:cxn modelId="{80942CE2-B85C-4AA4-84A4-7A13A4AF3797}" type="presParOf" srcId="{6ABADB95-AE6D-4986-B671-CAF2B9200EF6}" destId="{3811349B-0028-48EC-B9D2-177E753D05C6}" srcOrd="0" destOrd="0" presId="urn:microsoft.com/office/officeart/2005/8/layout/hList2#12"/>
    <dgm:cxn modelId="{B902B509-5D03-4F09-9857-62BE57B210B4}" type="presParOf" srcId="{6ABADB95-AE6D-4986-B671-CAF2B9200EF6}" destId="{5BCA3857-54CE-4520-A327-67C5220981B1}" srcOrd="1" destOrd="0" presId="urn:microsoft.com/office/officeart/2005/8/layout/hList2#12"/>
    <dgm:cxn modelId="{72E5A324-6A56-4777-A6D3-E7AE047A7548}" type="presParOf" srcId="{6ABADB95-AE6D-4986-B671-CAF2B9200EF6}" destId="{7CAE4A90-1A14-4F58-B248-03CDEE762A55}" srcOrd="2" destOrd="0" presId="urn:microsoft.com/office/officeart/2005/8/layout/hList2#1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90748-98CA-49CB-AA9E-58FD3BCD5E0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D75B23-0FE0-4796-8F46-7F8806E2593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900" dirty="0" smtClean="0"/>
            <a:t>FASES</a:t>
          </a:r>
          <a:endParaRPr lang="pt-BR" sz="1900" dirty="0"/>
        </a:p>
      </dgm:t>
    </dgm:pt>
    <dgm:pt modelId="{43FC1C01-AEDF-4200-8A7E-F2EFBB5B60C5}" type="parTrans" cxnId="{68FC0BCB-1B4D-4E90-A9F4-AFC2D51C1C36}">
      <dgm:prSet/>
      <dgm:spPr/>
      <dgm:t>
        <a:bodyPr/>
        <a:lstStyle/>
        <a:p>
          <a:endParaRPr lang="pt-BR"/>
        </a:p>
      </dgm:t>
    </dgm:pt>
    <dgm:pt modelId="{0BBFA5D9-578A-4DD4-8E6B-6CC7326FE5B4}" type="sibTrans" cxnId="{68FC0BCB-1B4D-4E90-A9F4-AFC2D51C1C36}">
      <dgm:prSet/>
      <dgm:spPr/>
      <dgm:t>
        <a:bodyPr/>
        <a:lstStyle/>
        <a:p>
          <a:endParaRPr lang="pt-BR"/>
        </a:p>
      </dgm:t>
    </dgm:pt>
    <dgm:pt modelId="{5F97F821-3A1C-4D1E-8D72-A7E5CA17A588}">
      <dgm:prSet phldrT="[Texto]" custT="1"/>
      <dgm:spPr/>
      <dgm:t>
        <a:bodyPr/>
        <a:lstStyle/>
        <a:p>
          <a:r>
            <a:rPr lang="en-US" sz="1200" dirty="0" smtClean="0"/>
            <a:t>17 ETAPAS</a:t>
          </a:r>
          <a:endParaRPr lang="pt-BR" sz="1200" dirty="0"/>
        </a:p>
      </dgm:t>
    </dgm:pt>
    <dgm:pt modelId="{C4A5D85C-565B-4F08-B69E-1926796DA7D3}" type="parTrans" cxnId="{4F8024A7-FE4C-4A2B-8988-554240BC6CC6}">
      <dgm:prSet/>
      <dgm:spPr/>
      <dgm:t>
        <a:bodyPr/>
        <a:lstStyle/>
        <a:p>
          <a:endParaRPr lang="pt-BR"/>
        </a:p>
      </dgm:t>
    </dgm:pt>
    <dgm:pt modelId="{3248698C-141F-410C-B217-5C9EFCFE159D}" type="sibTrans" cxnId="{4F8024A7-FE4C-4A2B-8988-554240BC6CC6}">
      <dgm:prSet/>
      <dgm:spPr/>
      <dgm:t>
        <a:bodyPr/>
        <a:lstStyle/>
        <a:p>
          <a:endParaRPr lang="pt-BR"/>
        </a:p>
      </dgm:t>
    </dgm:pt>
    <dgm:pt modelId="{B66B364A-6626-4D42-9459-EEADD7FD1280}">
      <dgm:prSet custT="1"/>
      <dgm:spPr/>
      <dgm:t>
        <a:bodyPr/>
        <a:lstStyle/>
        <a:p>
          <a:r>
            <a:rPr lang="en-US" sz="1200" dirty="0" smtClean="0"/>
            <a:t>PRAZO MÉDIO*: 362 DIAS</a:t>
          </a:r>
          <a:br>
            <a:rPr lang="en-US" sz="1200" dirty="0" smtClean="0"/>
          </a:br>
          <a:r>
            <a:rPr lang="en-US" sz="1200" dirty="0" smtClean="0"/>
            <a:t/>
          </a:r>
          <a:br>
            <a:rPr lang="en-US" sz="1200" dirty="0" smtClean="0"/>
          </a:br>
          <a:r>
            <a:rPr lang="en-US" sz="1200" dirty="0" smtClean="0"/>
            <a:t/>
          </a:r>
          <a:br>
            <a:rPr lang="en-US" sz="1200" dirty="0" smtClean="0"/>
          </a:br>
          <a:r>
            <a:rPr lang="en-US" sz="1100" dirty="0" smtClean="0"/>
            <a:t>* REFERENTES AOS PROCESSOS DE SIMULADOR DE 2014/2015</a:t>
          </a:r>
          <a:endParaRPr lang="pt-BR" sz="1200" dirty="0"/>
        </a:p>
      </dgm:t>
    </dgm:pt>
    <dgm:pt modelId="{637C6ADB-F3CF-41F6-BA9A-228C406F7863}" type="parTrans" cxnId="{FD6757A5-3E3C-4BB4-93D6-9F7D636B78B7}">
      <dgm:prSet/>
      <dgm:spPr/>
      <dgm:t>
        <a:bodyPr/>
        <a:lstStyle/>
        <a:p>
          <a:endParaRPr lang="pt-BR"/>
        </a:p>
      </dgm:t>
    </dgm:pt>
    <dgm:pt modelId="{3518722D-29C2-4583-B1D7-CE2B9D9EF891}" type="sibTrans" cxnId="{FD6757A5-3E3C-4BB4-93D6-9F7D636B78B7}">
      <dgm:prSet/>
      <dgm:spPr/>
      <dgm:t>
        <a:bodyPr/>
        <a:lstStyle/>
        <a:p>
          <a:endParaRPr lang="pt-BR"/>
        </a:p>
      </dgm:t>
    </dgm:pt>
    <dgm:pt modelId="{62B11966-DE5B-454A-9591-212AE394BA9D}" type="pres">
      <dgm:prSet presAssocID="{7E190748-98CA-49CB-AA9E-58FD3BCD5E0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61E3CB-A40E-43B2-BF2B-1E7B6BEC2231}" type="pres">
      <dgm:prSet presAssocID="{84D75B23-0FE0-4796-8F46-7F8806E25939}" presName="compNode" presStyleCnt="0"/>
      <dgm:spPr/>
    </dgm:pt>
    <dgm:pt modelId="{81297520-59B4-4270-AF71-85894FB29B5A}" type="pres">
      <dgm:prSet presAssocID="{84D75B23-0FE0-4796-8F46-7F8806E25939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C3493-A290-4179-8A2F-5C736F3A064A}" type="pres">
      <dgm:prSet presAssocID="{84D75B23-0FE0-4796-8F46-7F8806E259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10E84E-A45A-4253-9AE5-EF3E8C950032}" type="pres">
      <dgm:prSet presAssocID="{84D75B23-0FE0-4796-8F46-7F8806E25939}" presName="parentRect" presStyleLbl="alignNode1" presStyleIdx="0" presStyleCnt="1"/>
      <dgm:spPr/>
      <dgm:t>
        <a:bodyPr/>
        <a:lstStyle/>
        <a:p>
          <a:endParaRPr lang="pt-BR"/>
        </a:p>
      </dgm:t>
    </dgm:pt>
    <dgm:pt modelId="{A180A2BD-1AA5-4C2C-9432-02E55262B9D4}" type="pres">
      <dgm:prSet presAssocID="{84D75B23-0FE0-4796-8F46-7F8806E25939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8233412-E7D8-41BB-A7E8-9B43325CFF74}" type="presOf" srcId="{B66B364A-6626-4D42-9459-EEADD7FD1280}" destId="{81297520-59B4-4270-AF71-85894FB29B5A}" srcOrd="0" destOrd="1" presId="urn:microsoft.com/office/officeart/2005/8/layout/bList2#1"/>
    <dgm:cxn modelId="{43A98C61-BA6F-4B59-90CC-F93BDC86090D}" type="presOf" srcId="{7E190748-98CA-49CB-AA9E-58FD3BCD5E0A}" destId="{62B11966-DE5B-454A-9591-212AE394BA9D}" srcOrd="0" destOrd="0" presId="urn:microsoft.com/office/officeart/2005/8/layout/bList2#1"/>
    <dgm:cxn modelId="{627FB574-CF28-43D3-A6DD-5CFD9DF3E6D2}" type="presOf" srcId="{84D75B23-0FE0-4796-8F46-7F8806E25939}" destId="{8310E84E-A45A-4253-9AE5-EF3E8C950032}" srcOrd="1" destOrd="0" presId="urn:microsoft.com/office/officeart/2005/8/layout/bList2#1"/>
    <dgm:cxn modelId="{41661286-CC93-4569-8A5B-2150ED3F4E28}" type="presOf" srcId="{84D75B23-0FE0-4796-8F46-7F8806E25939}" destId="{85CC3493-A290-4179-8A2F-5C736F3A064A}" srcOrd="0" destOrd="0" presId="urn:microsoft.com/office/officeart/2005/8/layout/bList2#1"/>
    <dgm:cxn modelId="{4F8024A7-FE4C-4A2B-8988-554240BC6CC6}" srcId="{84D75B23-0FE0-4796-8F46-7F8806E25939}" destId="{5F97F821-3A1C-4D1E-8D72-A7E5CA17A588}" srcOrd="0" destOrd="0" parTransId="{C4A5D85C-565B-4F08-B69E-1926796DA7D3}" sibTransId="{3248698C-141F-410C-B217-5C9EFCFE159D}"/>
    <dgm:cxn modelId="{FD6757A5-3E3C-4BB4-93D6-9F7D636B78B7}" srcId="{84D75B23-0FE0-4796-8F46-7F8806E25939}" destId="{B66B364A-6626-4D42-9459-EEADD7FD1280}" srcOrd="1" destOrd="0" parTransId="{637C6ADB-F3CF-41F6-BA9A-228C406F7863}" sibTransId="{3518722D-29C2-4583-B1D7-CE2B9D9EF891}"/>
    <dgm:cxn modelId="{ADC92B80-F617-4C4F-9511-2769EBBB1592}" type="presOf" srcId="{5F97F821-3A1C-4D1E-8D72-A7E5CA17A588}" destId="{81297520-59B4-4270-AF71-85894FB29B5A}" srcOrd="0" destOrd="0" presId="urn:microsoft.com/office/officeart/2005/8/layout/bList2#1"/>
    <dgm:cxn modelId="{68FC0BCB-1B4D-4E90-A9F4-AFC2D51C1C36}" srcId="{7E190748-98CA-49CB-AA9E-58FD3BCD5E0A}" destId="{84D75B23-0FE0-4796-8F46-7F8806E25939}" srcOrd="0" destOrd="0" parTransId="{43FC1C01-AEDF-4200-8A7E-F2EFBB5B60C5}" sibTransId="{0BBFA5D9-578A-4DD4-8E6B-6CC7326FE5B4}"/>
    <dgm:cxn modelId="{0CBB625F-F42E-49B2-8A24-77A09CC8F84C}" type="presParOf" srcId="{62B11966-DE5B-454A-9591-212AE394BA9D}" destId="{9461E3CB-A40E-43B2-BF2B-1E7B6BEC2231}" srcOrd="0" destOrd="0" presId="urn:microsoft.com/office/officeart/2005/8/layout/bList2#1"/>
    <dgm:cxn modelId="{37209C96-7F70-40A0-AAE1-B8C0EF6DFEED}" type="presParOf" srcId="{9461E3CB-A40E-43B2-BF2B-1E7B6BEC2231}" destId="{81297520-59B4-4270-AF71-85894FB29B5A}" srcOrd="0" destOrd="0" presId="urn:microsoft.com/office/officeart/2005/8/layout/bList2#1"/>
    <dgm:cxn modelId="{57818FB6-9C35-4411-8526-CFE898494411}" type="presParOf" srcId="{9461E3CB-A40E-43B2-BF2B-1E7B6BEC2231}" destId="{85CC3493-A290-4179-8A2F-5C736F3A064A}" srcOrd="1" destOrd="0" presId="urn:microsoft.com/office/officeart/2005/8/layout/bList2#1"/>
    <dgm:cxn modelId="{BD38490B-8688-43F1-B485-531A922B0AB7}" type="presParOf" srcId="{9461E3CB-A40E-43B2-BF2B-1E7B6BEC2231}" destId="{8310E84E-A45A-4253-9AE5-EF3E8C950032}" srcOrd="2" destOrd="0" presId="urn:microsoft.com/office/officeart/2005/8/layout/bList2#1"/>
    <dgm:cxn modelId="{5D4E69DC-26C9-40B2-9610-E06C2BC6E6BB}" type="presParOf" srcId="{9461E3CB-A40E-43B2-BF2B-1E7B6BEC2231}" destId="{A180A2BD-1AA5-4C2C-9432-02E55262B9D4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90748-98CA-49CB-AA9E-58FD3BCD5E0A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7E903A-78E0-4287-A73C-700398A3738F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RESULTADOS ALCANÇADOS:</a:t>
          </a:r>
          <a:endParaRPr lang="pt-BR" dirty="0"/>
        </a:p>
      </dgm:t>
    </dgm:pt>
    <dgm:pt modelId="{470A4BD7-23FC-4A30-B12B-79E98CA5734F}" type="parTrans" cxnId="{153719F8-992B-4488-A7BC-B9F73193E024}">
      <dgm:prSet/>
      <dgm:spPr/>
      <dgm:t>
        <a:bodyPr/>
        <a:lstStyle/>
        <a:p>
          <a:endParaRPr lang="pt-BR"/>
        </a:p>
      </dgm:t>
    </dgm:pt>
    <dgm:pt modelId="{53E02315-6B71-4389-BBA5-7A9DE7EBBE5A}" type="sibTrans" cxnId="{153719F8-992B-4488-A7BC-B9F73193E024}">
      <dgm:prSet/>
      <dgm:spPr/>
      <dgm:t>
        <a:bodyPr/>
        <a:lstStyle/>
        <a:p>
          <a:endParaRPr lang="pt-BR"/>
        </a:p>
      </dgm:t>
    </dgm:pt>
    <dgm:pt modelId="{94D507FF-A095-41AC-B453-FB11ED90C80B}">
      <dgm:prSet custT="1"/>
      <dgm:spPr/>
      <dgm:t>
        <a:bodyPr/>
        <a:lstStyle/>
        <a:p>
          <a:r>
            <a:rPr lang="en-US" sz="1200" dirty="0" smtClean="0"/>
            <a:t>TER RESPONSÁVEIS POR CADA PROCESSO</a:t>
          </a:r>
          <a:endParaRPr lang="pt-BR" sz="1200" dirty="0"/>
        </a:p>
      </dgm:t>
    </dgm:pt>
    <dgm:pt modelId="{83CDF6A8-7AB0-44EB-988D-1A3C42B3EFDE}" type="parTrans" cxnId="{0C7EA4F3-88D9-48B3-A544-460D7087FAED}">
      <dgm:prSet/>
      <dgm:spPr/>
      <dgm:t>
        <a:bodyPr/>
        <a:lstStyle/>
        <a:p>
          <a:endParaRPr lang="pt-BR"/>
        </a:p>
      </dgm:t>
    </dgm:pt>
    <dgm:pt modelId="{F9E81889-D64B-4903-AA51-A8DE0E9AE337}" type="sibTrans" cxnId="{0C7EA4F3-88D9-48B3-A544-460D7087FAED}">
      <dgm:prSet/>
      <dgm:spPr/>
      <dgm:t>
        <a:bodyPr/>
        <a:lstStyle/>
        <a:p>
          <a:endParaRPr lang="pt-BR"/>
        </a:p>
      </dgm:t>
    </dgm:pt>
    <dgm:pt modelId="{9B723612-239E-4398-808A-B3289C83A3C5}">
      <dgm:prSet custT="1"/>
      <dgm:spPr/>
      <dgm:t>
        <a:bodyPr/>
        <a:lstStyle/>
        <a:p>
          <a:r>
            <a:rPr lang="en-US" sz="1200" dirty="0" smtClean="0"/>
            <a:t>REDUÇÃO DE TEMPO;</a:t>
          </a:r>
        </a:p>
      </dgm:t>
    </dgm:pt>
    <dgm:pt modelId="{D4F47374-6E29-4053-855E-892EE5EF71E8}" type="parTrans" cxnId="{64C58B65-85CA-47EB-B47C-2123353BDCF0}">
      <dgm:prSet/>
      <dgm:spPr/>
      <dgm:t>
        <a:bodyPr/>
        <a:lstStyle/>
        <a:p>
          <a:endParaRPr lang="pt-BR"/>
        </a:p>
      </dgm:t>
    </dgm:pt>
    <dgm:pt modelId="{637E5029-52BF-44B1-A1CF-949FB91A8A20}" type="sibTrans" cxnId="{64C58B65-85CA-47EB-B47C-2123353BDCF0}">
      <dgm:prSet/>
      <dgm:spPr/>
      <dgm:t>
        <a:bodyPr/>
        <a:lstStyle/>
        <a:p>
          <a:endParaRPr lang="pt-BR"/>
        </a:p>
      </dgm:t>
    </dgm:pt>
    <dgm:pt modelId="{C8A1E149-E285-4B64-B9D0-51249D044C30}">
      <dgm:prSet custT="1"/>
      <dgm:spPr/>
      <dgm:t>
        <a:bodyPr/>
        <a:lstStyle/>
        <a:p>
          <a:r>
            <a:rPr lang="en-US" sz="1200" dirty="0" smtClean="0"/>
            <a:t>CONHECIMENTO DE TODAS AS FASES DO PROCESSO PELOS MEMBROS DA OPIA   </a:t>
          </a:r>
          <a:endParaRPr lang="pt-BR" sz="1200" dirty="0"/>
        </a:p>
      </dgm:t>
    </dgm:pt>
    <dgm:pt modelId="{C75C4E2F-34D3-4C37-972A-3781962F26CD}" type="parTrans" cxnId="{69172703-CC1D-45EA-8B2B-45F3FAB1C345}">
      <dgm:prSet/>
      <dgm:spPr/>
      <dgm:t>
        <a:bodyPr/>
        <a:lstStyle/>
        <a:p>
          <a:endParaRPr lang="pt-BR"/>
        </a:p>
      </dgm:t>
    </dgm:pt>
    <dgm:pt modelId="{DF4A1915-2A26-45A9-BCE7-F3D7E7156A2E}" type="sibTrans" cxnId="{69172703-CC1D-45EA-8B2B-45F3FAB1C345}">
      <dgm:prSet/>
      <dgm:spPr/>
      <dgm:t>
        <a:bodyPr/>
        <a:lstStyle/>
        <a:p>
          <a:endParaRPr lang="pt-BR"/>
        </a:p>
      </dgm:t>
    </dgm:pt>
    <dgm:pt modelId="{84D75B23-0FE0-4796-8F46-7F8806E25939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FASES</a:t>
          </a:r>
          <a:endParaRPr lang="pt-BR" dirty="0"/>
        </a:p>
      </dgm:t>
    </dgm:pt>
    <dgm:pt modelId="{43FC1C01-AEDF-4200-8A7E-F2EFBB5B60C5}" type="parTrans" cxnId="{68FC0BCB-1B4D-4E90-A9F4-AFC2D51C1C36}">
      <dgm:prSet/>
      <dgm:spPr/>
      <dgm:t>
        <a:bodyPr/>
        <a:lstStyle/>
        <a:p>
          <a:endParaRPr lang="pt-BR"/>
        </a:p>
      </dgm:t>
    </dgm:pt>
    <dgm:pt modelId="{0BBFA5D9-578A-4DD4-8E6B-6CC7326FE5B4}" type="sibTrans" cxnId="{68FC0BCB-1B4D-4E90-A9F4-AFC2D51C1C36}">
      <dgm:prSet/>
      <dgm:spPr/>
      <dgm:t>
        <a:bodyPr/>
        <a:lstStyle/>
        <a:p>
          <a:endParaRPr lang="pt-BR"/>
        </a:p>
      </dgm:t>
    </dgm:pt>
    <dgm:pt modelId="{5F97F821-3A1C-4D1E-8D72-A7E5CA17A588}">
      <dgm:prSet phldrT="[Texto]" custT="1"/>
      <dgm:spPr/>
      <dgm:t>
        <a:bodyPr/>
        <a:lstStyle/>
        <a:p>
          <a:r>
            <a:rPr lang="en-US" sz="1200" dirty="0" smtClean="0"/>
            <a:t>14 ETAPAS</a:t>
          </a:r>
          <a:endParaRPr lang="pt-BR" sz="1200" dirty="0"/>
        </a:p>
      </dgm:t>
    </dgm:pt>
    <dgm:pt modelId="{C4A5D85C-565B-4F08-B69E-1926796DA7D3}" type="parTrans" cxnId="{4F8024A7-FE4C-4A2B-8988-554240BC6CC6}">
      <dgm:prSet/>
      <dgm:spPr/>
      <dgm:t>
        <a:bodyPr/>
        <a:lstStyle/>
        <a:p>
          <a:endParaRPr lang="pt-BR"/>
        </a:p>
      </dgm:t>
    </dgm:pt>
    <dgm:pt modelId="{3248698C-141F-410C-B217-5C9EFCFE159D}" type="sibTrans" cxnId="{4F8024A7-FE4C-4A2B-8988-554240BC6CC6}">
      <dgm:prSet/>
      <dgm:spPr/>
      <dgm:t>
        <a:bodyPr/>
        <a:lstStyle/>
        <a:p>
          <a:endParaRPr lang="pt-BR"/>
        </a:p>
      </dgm:t>
    </dgm:pt>
    <dgm:pt modelId="{BC9D2BB4-D5FF-4770-9C98-ED94F4BAF0AB}">
      <dgm:prSet phldrT="[Texto]" custT="1"/>
      <dgm:spPr/>
      <dgm:t>
        <a:bodyPr/>
        <a:lstStyle/>
        <a:p>
          <a:r>
            <a:rPr lang="en-US" sz="1200" dirty="0" smtClean="0"/>
            <a:t>PRAZO MÉDIO*: 187 DIAS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r>
            <a:rPr lang="en-US" sz="1100" dirty="0" smtClean="0"/>
            <a:t>*REFERENTES AOS PROCESSOS DE SIMULADOR DE 2016</a:t>
          </a:r>
          <a:endParaRPr lang="pt-BR" sz="1400" dirty="0"/>
        </a:p>
      </dgm:t>
    </dgm:pt>
    <dgm:pt modelId="{67712FAC-417C-4381-AE8C-BECF2D56947A}" type="parTrans" cxnId="{A9956DE3-194E-4736-9FCB-C6432031AE7E}">
      <dgm:prSet/>
      <dgm:spPr/>
      <dgm:t>
        <a:bodyPr/>
        <a:lstStyle/>
        <a:p>
          <a:endParaRPr lang="pt-BR"/>
        </a:p>
      </dgm:t>
    </dgm:pt>
    <dgm:pt modelId="{D9DEBC42-832A-4375-A57D-5809E49CAF9A}" type="sibTrans" cxnId="{A9956DE3-194E-4736-9FCB-C6432031AE7E}">
      <dgm:prSet/>
      <dgm:spPr/>
      <dgm:t>
        <a:bodyPr/>
        <a:lstStyle/>
        <a:p>
          <a:endParaRPr lang="pt-BR"/>
        </a:p>
      </dgm:t>
    </dgm:pt>
    <dgm:pt modelId="{62B11966-DE5B-454A-9591-212AE394BA9D}" type="pres">
      <dgm:prSet presAssocID="{7E190748-98CA-49CB-AA9E-58FD3BCD5E0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61E3CB-A40E-43B2-BF2B-1E7B6BEC2231}" type="pres">
      <dgm:prSet presAssocID="{84D75B23-0FE0-4796-8F46-7F8806E25939}" presName="compNode" presStyleCnt="0"/>
      <dgm:spPr/>
    </dgm:pt>
    <dgm:pt modelId="{81297520-59B4-4270-AF71-85894FB29B5A}" type="pres">
      <dgm:prSet presAssocID="{84D75B23-0FE0-4796-8F46-7F8806E2593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CC3493-A290-4179-8A2F-5C736F3A064A}" type="pres">
      <dgm:prSet presAssocID="{84D75B23-0FE0-4796-8F46-7F8806E259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10E84E-A45A-4253-9AE5-EF3E8C950032}" type="pres">
      <dgm:prSet presAssocID="{84D75B23-0FE0-4796-8F46-7F8806E25939}" presName="parentRect" presStyleLbl="alignNode1" presStyleIdx="0" presStyleCnt="2"/>
      <dgm:spPr/>
      <dgm:t>
        <a:bodyPr/>
        <a:lstStyle/>
        <a:p>
          <a:endParaRPr lang="pt-BR"/>
        </a:p>
      </dgm:t>
    </dgm:pt>
    <dgm:pt modelId="{A180A2BD-1AA5-4C2C-9432-02E55262B9D4}" type="pres">
      <dgm:prSet presAssocID="{84D75B23-0FE0-4796-8F46-7F8806E25939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33E1DE-945E-4D4F-A119-75EBFA22D3C3}" type="pres">
      <dgm:prSet presAssocID="{0BBFA5D9-578A-4DD4-8E6B-6CC7326FE5B4}" presName="sibTrans" presStyleLbl="sibTrans2D1" presStyleIdx="0" presStyleCnt="0"/>
      <dgm:spPr/>
      <dgm:t>
        <a:bodyPr/>
        <a:lstStyle/>
        <a:p>
          <a:endParaRPr lang="pt-BR"/>
        </a:p>
      </dgm:t>
    </dgm:pt>
    <dgm:pt modelId="{6F514ACB-B866-435F-862B-A036C4503676}" type="pres">
      <dgm:prSet presAssocID="{F37E903A-78E0-4287-A73C-700398A3738F}" presName="compNode" presStyleCnt="0"/>
      <dgm:spPr/>
    </dgm:pt>
    <dgm:pt modelId="{BD5CE428-890D-4F91-8BF6-1B4A275AB782}" type="pres">
      <dgm:prSet presAssocID="{F37E903A-78E0-4287-A73C-700398A3738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BB62B-0CA8-4BB1-8707-E6EA8E87288B}" type="pres">
      <dgm:prSet presAssocID="{F37E903A-78E0-4287-A73C-700398A373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343E7B-6737-4319-B311-76463C3EC271}" type="pres">
      <dgm:prSet presAssocID="{F37E903A-78E0-4287-A73C-700398A3738F}" presName="parentRect" presStyleLbl="alignNode1" presStyleIdx="1" presStyleCnt="2"/>
      <dgm:spPr/>
      <dgm:t>
        <a:bodyPr/>
        <a:lstStyle/>
        <a:p>
          <a:endParaRPr lang="pt-BR"/>
        </a:p>
      </dgm:t>
    </dgm:pt>
    <dgm:pt modelId="{29514D2F-0871-42BD-B8F1-55A4B8360E52}" type="pres">
      <dgm:prSet presAssocID="{F37E903A-78E0-4287-A73C-700398A3738F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1B88999-78CE-4AA5-B84C-C60B13A1C204}" type="presOf" srcId="{94D507FF-A095-41AC-B453-FB11ED90C80B}" destId="{BD5CE428-890D-4F91-8BF6-1B4A275AB782}" srcOrd="0" destOrd="2" presId="urn:microsoft.com/office/officeart/2005/8/layout/bList2#2"/>
    <dgm:cxn modelId="{25498344-A704-405E-BC74-4E32189FBE5A}" type="presOf" srcId="{C8A1E149-E285-4B64-B9D0-51249D044C30}" destId="{BD5CE428-890D-4F91-8BF6-1B4A275AB782}" srcOrd="0" destOrd="1" presId="urn:microsoft.com/office/officeart/2005/8/layout/bList2#2"/>
    <dgm:cxn modelId="{50E48C6D-7388-4F96-B8BF-1FF9063F8C16}" type="presOf" srcId="{84D75B23-0FE0-4796-8F46-7F8806E25939}" destId="{85CC3493-A290-4179-8A2F-5C736F3A064A}" srcOrd="0" destOrd="0" presId="urn:microsoft.com/office/officeart/2005/8/layout/bList2#2"/>
    <dgm:cxn modelId="{153719F8-992B-4488-A7BC-B9F73193E024}" srcId="{7E190748-98CA-49CB-AA9E-58FD3BCD5E0A}" destId="{F37E903A-78E0-4287-A73C-700398A3738F}" srcOrd="1" destOrd="0" parTransId="{470A4BD7-23FC-4A30-B12B-79E98CA5734F}" sibTransId="{53E02315-6B71-4389-BBA5-7A9DE7EBBE5A}"/>
    <dgm:cxn modelId="{A9956DE3-194E-4736-9FCB-C6432031AE7E}" srcId="{84D75B23-0FE0-4796-8F46-7F8806E25939}" destId="{BC9D2BB4-D5FF-4770-9C98-ED94F4BAF0AB}" srcOrd="1" destOrd="0" parTransId="{67712FAC-417C-4381-AE8C-BECF2D56947A}" sibTransId="{D9DEBC42-832A-4375-A57D-5809E49CAF9A}"/>
    <dgm:cxn modelId="{9879436F-442F-440F-B29E-477269BEFB31}" type="presOf" srcId="{7E190748-98CA-49CB-AA9E-58FD3BCD5E0A}" destId="{62B11966-DE5B-454A-9591-212AE394BA9D}" srcOrd="0" destOrd="0" presId="urn:microsoft.com/office/officeart/2005/8/layout/bList2#2"/>
    <dgm:cxn modelId="{0554D23E-A24E-45BA-8F96-1C05BEAD2EAA}" type="presOf" srcId="{BC9D2BB4-D5FF-4770-9C98-ED94F4BAF0AB}" destId="{81297520-59B4-4270-AF71-85894FB29B5A}" srcOrd="0" destOrd="1" presId="urn:microsoft.com/office/officeart/2005/8/layout/bList2#2"/>
    <dgm:cxn modelId="{B4B7F6F6-708A-454C-94ED-009EDB87DD3E}" type="presOf" srcId="{F37E903A-78E0-4287-A73C-700398A3738F}" destId="{837BB62B-0CA8-4BB1-8707-E6EA8E87288B}" srcOrd="0" destOrd="0" presId="urn:microsoft.com/office/officeart/2005/8/layout/bList2#2"/>
    <dgm:cxn modelId="{6BCD15C4-1E9F-476F-BFD3-D9850AA8D849}" type="presOf" srcId="{F37E903A-78E0-4287-A73C-700398A3738F}" destId="{98343E7B-6737-4319-B311-76463C3EC271}" srcOrd="1" destOrd="0" presId="urn:microsoft.com/office/officeart/2005/8/layout/bList2#2"/>
    <dgm:cxn modelId="{69172703-CC1D-45EA-8B2B-45F3FAB1C345}" srcId="{F37E903A-78E0-4287-A73C-700398A3738F}" destId="{C8A1E149-E285-4B64-B9D0-51249D044C30}" srcOrd="1" destOrd="0" parTransId="{C75C4E2F-34D3-4C37-972A-3781962F26CD}" sibTransId="{DF4A1915-2A26-45A9-BCE7-F3D7E7156A2E}"/>
    <dgm:cxn modelId="{9FAB2D41-F394-43A1-ACAD-489878A9CAFC}" type="presOf" srcId="{9B723612-239E-4398-808A-B3289C83A3C5}" destId="{BD5CE428-890D-4F91-8BF6-1B4A275AB782}" srcOrd="0" destOrd="0" presId="urn:microsoft.com/office/officeart/2005/8/layout/bList2#2"/>
    <dgm:cxn modelId="{E94FB3B5-7959-4C41-98AA-1578CB4544E1}" type="presOf" srcId="{5F97F821-3A1C-4D1E-8D72-A7E5CA17A588}" destId="{81297520-59B4-4270-AF71-85894FB29B5A}" srcOrd="0" destOrd="0" presId="urn:microsoft.com/office/officeart/2005/8/layout/bList2#2"/>
    <dgm:cxn modelId="{C56BAF35-F6F8-4C99-9614-DCB684F93423}" type="presOf" srcId="{84D75B23-0FE0-4796-8F46-7F8806E25939}" destId="{8310E84E-A45A-4253-9AE5-EF3E8C950032}" srcOrd="1" destOrd="0" presId="urn:microsoft.com/office/officeart/2005/8/layout/bList2#2"/>
    <dgm:cxn modelId="{68FC0BCB-1B4D-4E90-A9F4-AFC2D51C1C36}" srcId="{7E190748-98CA-49CB-AA9E-58FD3BCD5E0A}" destId="{84D75B23-0FE0-4796-8F46-7F8806E25939}" srcOrd="0" destOrd="0" parTransId="{43FC1C01-AEDF-4200-8A7E-F2EFBB5B60C5}" sibTransId="{0BBFA5D9-578A-4DD4-8E6B-6CC7326FE5B4}"/>
    <dgm:cxn modelId="{64C58B65-85CA-47EB-B47C-2123353BDCF0}" srcId="{F37E903A-78E0-4287-A73C-700398A3738F}" destId="{9B723612-239E-4398-808A-B3289C83A3C5}" srcOrd="0" destOrd="0" parTransId="{D4F47374-6E29-4053-855E-892EE5EF71E8}" sibTransId="{637E5029-52BF-44B1-A1CF-949FB91A8A20}"/>
    <dgm:cxn modelId="{4F8024A7-FE4C-4A2B-8988-554240BC6CC6}" srcId="{84D75B23-0FE0-4796-8F46-7F8806E25939}" destId="{5F97F821-3A1C-4D1E-8D72-A7E5CA17A588}" srcOrd="0" destOrd="0" parTransId="{C4A5D85C-565B-4F08-B69E-1926796DA7D3}" sibTransId="{3248698C-141F-410C-B217-5C9EFCFE159D}"/>
    <dgm:cxn modelId="{0C7EA4F3-88D9-48B3-A544-460D7087FAED}" srcId="{F37E903A-78E0-4287-A73C-700398A3738F}" destId="{94D507FF-A095-41AC-B453-FB11ED90C80B}" srcOrd="2" destOrd="0" parTransId="{83CDF6A8-7AB0-44EB-988D-1A3C42B3EFDE}" sibTransId="{F9E81889-D64B-4903-AA51-A8DE0E9AE337}"/>
    <dgm:cxn modelId="{9DB78F66-CC81-4051-B6A2-A0668A9B5845}" type="presOf" srcId="{0BBFA5D9-578A-4DD4-8E6B-6CC7326FE5B4}" destId="{7A33E1DE-945E-4D4F-A119-75EBFA22D3C3}" srcOrd="0" destOrd="0" presId="urn:microsoft.com/office/officeart/2005/8/layout/bList2#2"/>
    <dgm:cxn modelId="{BABDA055-053D-4F44-9C2E-ABA0AC8DDBBC}" type="presParOf" srcId="{62B11966-DE5B-454A-9591-212AE394BA9D}" destId="{9461E3CB-A40E-43B2-BF2B-1E7B6BEC2231}" srcOrd="0" destOrd="0" presId="urn:microsoft.com/office/officeart/2005/8/layout/bList2#2"/>
    <dgm:cxn modelId="{B9C3EED1-F521-44C1-9FCE-99BE6A09A7A5}" type="presParOf" srcId="{9461E3CB-A40E-43B2-BF2B-1E7B6BEC2231}" destId="{81297520-59B4-4270-AF71-85894FB29B5A}" srcOrd="0" destOrd="0" presId="urn:microsoft.com/office/officeart/2005/8/layout/bList2#2"/>
    <dgm:cxn modelId="{A5593E1D-46C9-4D81-9986-4C3EFDB96AFB}" type="presParOf" srcId="{9461E3CB-A40E-43B2-BF2B-1E7B6BEC2231}" destId="{85CC3493-A290-4179-8A2F-5C736F3A064A}" srcOrd="1" destOrd="0" presId="urn:microsoft.com/office/officeart/2005/8/layout/bList2#2"/>
    <dgm:cxn modelId="{03AFDE07-F1C5-4ADE-B01F-346921F2E9E9}" type="presParOf" srcId="{9461E3CB-A40E-43B2-BF2B-1E7B6BEC2231}" destId="{8310E84E-A45A-4253-9AE5-EF3E8C950032}" srcOrd="2" destOrd="0" presId="urn:microsoft.com/office/officeart/2005/8/layout/bList2#2"/>
    <dgm:cxn modelId="{F28B1407-0911-43E8-9B82-46FC7CCACDD9}" type="presParOf" srcId="{9461E3CB-A40E-43B2-BF2B-1E7B6BEC2231}" destId="{A180A2BD-1AA5-4C2C-9432-02E55262B9D4}" srcOrd="3" destOrd="0" presId="urn:microsoft.com/office/officeart/2005/8/layout/bList2#2"/>
    <dgm:cxn modelId="{0CE44014-1CF0-41AE-8862-D16077366992}" type="presParOf" srcId="{62B11966-DE5B-454A-9591-212AE394BA9D}" destId="{7A33E1DE-945E-4D4F-A119-75EBFA22D3C3}" srcOrd="1" destOrd="0" presId="urn:microsoft.com/office/officeart/2005/8/layout/bList2#2"/>
    <dgm:cxn modelId="{7D1A7E3F-3913-418B-994D-52AB1B090DF7}" type="presParOf" srcId="{62B11966-DE5B-454A-9591-212AE394BA9D}" destId="{6F514ACB-B866-435F-862B-A036C4503676}" srcOrd="2" destOrd="0" presId="urn:microsoft.com/office/officeart/2005/8/layout/bList2#2"/>
    <dgm:cxn modelId="{EA4C16FE-1DFB-4C81-9FA6-AA6051840408}" type="presParOf" srcId="{6F514ACB-B866-435F-862B-A036C4503676}" destId="{BD5CE428-890D-4F91-8BF6-1B4A275AB782}" srcOrd="0" destOrd="0" presId="urn:microsoft.com/office/officeart/2005/8/layout/bList2#2"/>
    <dgm:cxn modelId="{3D75FC13-22FC-4AC4-B1D4-B8A4F882A362}" type="presParOf" srcId="{6F514ACB-B866-435F-862B-A036C4503676}" destId="{837BB62B-0CA8-4BB1-8707-E6EA8E87288B}" srcOrd="1" destOrd="0" presId="urn:microsoft.com/office/officeart/2005/8/layout/bList2#2"/>
    <dgm:cxn modelId="{37630262-3A80-4310-8BF9-A087FBB08D7F}" type="presParOf" srcId="{6F514ACB-B866-435F-862B-A036C4503676}" destId="{98343E7B-6737-4319-B311-76463C3EC271}" srcOrd="2" destOrd="0" presId="urn:microsoft.com/office/officeart/2005/8/layout/bList2#2"/>
    <dgm:cxn modelId="{6480BAF4-B4C8-49FA-83FB-0015384579A4}" type="presParOf" srcId="{6F514ACB-B866-435F-862B-A036C4503676}" destId="{29514D2F-0871-42BD-B8F1-55A4B8360E52}" srcOrd="3" destOrd="0" presId="urn:microsoft.com/office/officeart/2005/8/layout/bList2#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486D7-DB3D-4E63-9421-51BF33C9B6EE}" type="doc">
      <dgm:prSet loTypeId="urn:microsoft.com/office/officeart/2005/8/layout/bList2#7" loCatId="list" qsTypeId="urn:microsoft.com/office/officeart/2005/8/quickstyle/simple1" qsCatId="simple" csTypeId="urn:microsoft.com/office/officeart/2005/8/colors/accent2_2" csCatId="accent2" phldr="1"/>
      <dgm:spPr/>
    </dgm:pt>
    <dgm:pt modelId="{0950234D-4CBA-43F4-B4D3-E62BFA639F5B}">
      <dgm:prSet phldrT="[Texto]"/>
      <dgm:spPr/>
      <dgm:t>
        <a:bodyPr/>
        <a:lstStyle/>
        <a:p>
          <a:r>
            <a:rPr lang="en-US" b="1" dirty="0" smtClean="0"/>
            <a:t>REQUISIÇÃO</a:t>
          </a:r>
          <a:endParaRPr lang="pt-BR" b="1" dirty="0"/>
        </a:p>
      </dgm:t>
    </dgm:pt>
    <dgm:pt modelId="{B1645ECF-C828-4AE1-9762-6FDE1B2981BE}" type="parTrans" cxnId="{09AD35F0-1AF6-42B1-A46D-34760A0BBEB4}">
      <dgm:prSet/>
      <dgm:spPr/>
      <dgm:t>
        <a:bodyPr/>
        <a:lstStyle/>
        <a:p>
          <a:endParaRPr lang="pt-BR"/>
        </a:p>
      </dgm:t>
    </dgm:pt>
    <dgm:pt modelId="{BA9119EC-C042-4DF0-B61D-EC2E827128F9}" type="sibTrans" cxnId="{09AD35F0-1AF6-42B1-A46D-34760A0BBEB4}">
      <dgm:prSet/>
      <dgm:spPr/>
      <dgm:t>
        <a:bodyPr/>
        <a:lstStyle/>
        <a:p>
          <a:endParaRPr lang="pt-BR"/>
        </a:p>
      </dgm:t>
    </dgm:pt>
    <dgm:pt modelId="{53C6CF35-AEAB-4D34-B22F-87CB2C8D5E35}">
      <dgm:prSet phldrT="[Texto]" custT="1"/>
      <dgm:spPr/>
      <dgm:t>
        <a:bodyPr/>
        <a:lstStyle/>
        <a:p>
          <a:r>
            <a:rPr lang="en-US" sz="1600" b="1" dirty="0" smtClean="0"/>
            <a:t>ESPECIFICAÇÃO TÉCNICA</a:t>
          </a:r>
          <a:endParaRPr lang="pt-BR" sz="1600" b="1" dirty="0"/>
        </a:p>
      </dgm:t>
    </dgm:pt>
    <dgm:pt modelId="{87646B11-871E-493F-9180-086C313CD61C}" type="parTrans" cxnId="{00B4B1A4-66F0-439D-95BD-18A843A4EAFC}">
      <dgm:prSet/>
      <dgm:spPr/>
      <dgm:t>
        <a:bodyPr/>
        <a:lstStyle/>
        <a:p>
          <a:endParaRPr lang="pt-BR"/>
        </a:p>
      </dgm:t>
    </dgm:pt>
    <dgm:pt modelId="{D19F3749-5F6C-4D37-9786-1DCEF0AC6576}" type="sibTrans" cxnId="{00B4B1A4-66F0-439D-95BD-18A843A4EAFC}">
      <dgm:prSet/>
      <dgm:spPr/>
      <dgm:t>
        <a:bodyPr/>
        <a:lstStyle/>
        <a:p>
          <a:endParaRPr lang="pt-BR"/>
        </a:p>
      </dgm:t>
    </dgm:pt>
    <dgm:pt modelId="{A45D3B16-5425-4AC8-9D36-F615DBDBC7A1}">
      <dgm:prSet phldrT="[Texto]"/>
      <dgm:spPr/>
      <dgm:t>
        <a:bodyPr/>
        <a:lstStyle/>
        <a:p>
          <a:r>
            <a:rPr lang="en-US" b="1" dirty="0" smtClean="0"/>
            <a:t>JUSTIFICATIVA DE CONTRATAÇÃO</a:t>
          </a:r>
          <a:endParaRPr lang="pt-BR" b="1" dirty="0"/>
        </a:p>
      </dgm:t>
    </dgm:pt>
    <dgm:pt modelId="{D22C5059-188D-4F82-B705-76CABB21F971}" type="parTrans" cxnId="{B1398384-DE9C-4A3A-84F0-B8BB5DC271BD}">
      <dgm:prSet/>
      <dgm:spPr/>
      <dgm:t>
        <a:bodyPr/>
        <a:lstStyle/>
        <a:p>
          <a:endParaRPr lang="pt-BR"/>
        </a:p>
      </dgm:t>
    </dgm:pt>
    <dgm:pt modelId="{44ED1454-A72F-41B1-A5AD-65AF0D72ED05}" type="sibTrans" cxnId="{B1398384-DE9C-4A3A-84F0-B8BB5DC271BD}">
      <dgm:prSet/>
      <dgm:spPr/>
      <dgm:t>
        <a:bodyPr/>
        <a:lstStyle/>
        <a:p>
          <a:endParaRPr lang="pt-BR"/>
        </a:p>
      </dgm:t>
    </dgm:pt>
    <dgm:pt modelId="{CBDCC9B4-0B79-4C6A-BA95-FC00C7850C09}">
      <dgm:prSet/>
      <dgm:spPr/>
      <dgm:t>
        <a:bodyPr/>
        <a:lstStyle/>
        <a:p>
          <a:r>
            <a:rPr lang="en-US" b="1" dirty="0" smtClean="0"/>
            <a:t>MOTIVAÇÃO (OPORTUNIDADE E CONVENIÊNCIA)</a:t>
          </a:r>
          <a:endParaRPr lang="pt-BR" b="1" dirty="0"/>
        </a:p>
      </dgm:t>
    </dgm:pt>
    <dgm:pt modelId="{7A1B2824-47BB-40B8-8BD8-9350AE3559DB}" type="parTrans" cxnId="{0B757D9E-2445-45DA-8FD6-2BA562AA7E3A}">
      <dgm:prSet/>
      <dgm:spPr/>
      <dgm:t>
        <a:bodyPr/>
        <a:lstStyle/>
        <a:p>
          <a:endParaRPr lang="pt-BR"/>
        </a:p>
      </dgm:t>
    </dgm:pt>
    <dgm:pt modelId="{DB6E2D17-45D8-4B7A-8940-A10D4A1DFC78}" type="sibTrans" cxnId="{0B757D9E-2445-45DA-8FD6-2BA562AA7E3A}">
      <dgm:prSet/>
      <dgm:spPr/>
      <dgm:t>
        <a:bodyPr/>
        <a:lstStyle/>
        <a:p>
          <a:endParaRPr lang="pt-BR"/>
        </a:p>
      </dgm:t>
    </dgm:pt>
    <dgm:pt modelId="{6F9CF531-B33E-4D88-AEAC-26C237C1E6D8}">
      <dgm:prSet custT="1"/>
      <dgm:spPr/>
      <dgm:t>
        <a:bodyPr/>
        <a:lstStyle/>
        <a:p>
          <a:r>
            <a:rPr lang="en-US" sz="1600" b="1" dirty="0" smtClean="0"/>
            <a:t>PESQUISA DE MERCADO</a:t>
          </a:r>
          <a:endParaRPr lang="pt-BR" sz="1600" b="1" dirty="0"/>
        </a:p>
      </dgm:t>
    </dgm:pt>
    <dgm:pt modelId="{9AEACF0F-93C1-418D-A6D2-CDC7B7EA7A72}" type="parTrans" cxnId="{79C8A529-9352-45A2-80F5-4EA679341C72}">
      <dgm:prSet/>
      <dgm:spPr/>
      <dgm:t>
        <a:bodyPr/>
        <a:lstStyle/>
        <a:p>
          <a:endParaRPr lang="pt-BR"/>
        </a:p>
      </dgm:t>
    </dgm:pt>
    <dgm:pt modelId="{980CA5BA-F7E5-4DC5-BB40-443354AADEF3}" type="sibTrans" cxnId="{79C8A529-9352-45A2-80F5-4EA679341C72}">
      <dgm:prSet/>
      <dgm:spPr/>
      <dgm:t>
        <a:bodyPr/>
        <a:lstStyle/>
        <a:p>
          <a:endParaRPr lang="pt-BR"/>
        </a:p>
      </dgm:t>
    </dgm:pt>
    <dgm:pt modelId="{6485F262-320A-4058-84F4-A95E58DECDF3}">
      <dgm:prSet/>
      <dgm:spPr/>
      <dgm:t>
        <a:bodyPr/>
        <a:lstStyle/>
        <a:p>
          <a:r>
            <a:rPr lang="en-US" b="1" dirty="0" smtClean="0"/>
            <a:t>PART NUMBER (PN)</a:t>
          </a:r>
          <a:endParaRPr lang="pt-BR" b="1" dirty="0"/>
        </a:p>
      </dgm:t>
    </dgm:pt>
    <dgm:pt modelId="{11F016D4-C6A5-4D86-B355-4641B22A85BF}" type="parTrans" cxnId="{8CB1093C-2810-4D80-BF86-4C09E212A994}">
      <dgm:prSet/>
      <dgm:spPr/>
      <dgm:t>
        <a:bodyPr/>
        <a:lstStyle/>
        <a:p>
          <a:endParaRPr lang="pt-BR"/>
        </a:p>
      </dgm:t>
    </dgm:pt>
    <dgm:pt modelId="{BA225A60-5FED-4D6F-B342-8C3DA8D2E06E}" type="sibTrans" cxnId="{8CB1093C-2810-4D80-BF86-4C09E212A994}">
      <dgm:prSet/>
      <dgm:spPr/>
      <dgm:t>
        <a:bodyPr/>
        <a:lstStyle/>
        <a:p>
          <a:endParaRPr lang="pt-BR"/>
        </a:p>
      </dgm:t>
    </dgm:pt>
    <dgm:pt modelId="{41BFFEDE-0D2B-4127-A021-10618BA806F1}">
      <dgm:prSet/>
      <dgm:spPr/>
      <dgm:t>
        <a:bodyPr/>
        <a:lstStyle/>
        <a:p>
          <a:r>
            <a:rPr lang="en-US" b="1" dirty="0" smtClean="0"/>
            <a:t>TAREFA</a:t>
          </a:r>
          <a:endParaRPr lang="pt-BR" b="1" dirty="0"/>
        </a:p>
      </dgm:t>
    </dgm:pt>
    <dgm:pt modelId="{6F0532BA-5CA7-4A50-BF62-6028A76C33FB}" type="parTrans" cxnId="{4D99DEAB-827F-45D9-A001-7679AD4B7932}">
      <dgm:prSet/>
      <dgm:spPr/>
      <dgm:t>
        <a:bodyPr/>
        <a:lstStyle/>
        <a:p>
          <a:endParaRPr lang="pt-BR"/>
        </a:p>
      </dgm:t>
    </dgm:pt>
    <dgm:pt modelId="{96B8D867-46CC-42CE-9164-52064313079D}" type="sibTrans" cxnId="{4D99DEAB-827F-45D9-A001-7679AD4B7932}">
      <dgm:prSet/>
      <dgm:spPr/>
      <dgm:t>
        <a:bodyPr/>
        <a:lstStyle/>
        <a:p>
          <a:endParaRPr lang="pt-BR"/>
        </a:p>
      </dgm:t>
    </dgm:pt>
    <dgm:pt modelId="{26DBC4F7-5635-4CE1-92E6-B5CEE8A7169B}">
      <dgm:prSet/>
      <dgm:spPr/>
      <dgm:t>
        <a:bodyPr/>
        <a:lstStyle/>
        <a:p>
          <a:r>
            <a:rPr lang="en-US" b="1" dirty="0" smtClean="0"/>
            <a:t>NOMENCLATURA</a:t>
          </a:r>
          <a:endParaRPr lang="pt-BR" b="1" dirty="0"/>
        </a:p>
      </dgm:t>
    </dgm:pt>
    <dgm:pt modelId="{C635A077-600B-4C25-A69D-EED040D34DDA}" type="parTrans" cxnId="{90F20396-3E1B-4EA6-A5FF-C883EA344944}">
      <dgm:prSet/>
      <dgm:spPr/>
      <dgm:t>
        <a:bodyPr/>
        <a:lstStyle/>
        <a:p>
          <a:endParaRPr lang="pt-BR"/>
        </a:p>
      </dgm:t>
    </dgm:pt>
    <dgm:pt modelId="{4F4666F5-58B1-4BFB-B1CA-51480D121DF2}" type="sibTrans" cxnId="{90F20396-3E1B-4EA6-A5FF-C883EA344944}">
      <dgm:prSet/>
      <dgm:spPr/>
      <dgm:t>
        <a:bodyPr/>
        <a:lstStyle/>
        <a:p>
          <a:endParaRPr lang="pt-BR"/>
        </a:p>
      </dgm:t>
    </dgm:pt>
    <dgm:pt modelId="{A461F238-5808-4464-9EAB-DA5F27321882}">
      <dgm:prSet/>
      <dgm:spPr/>
      <dgm:t>
        <a:bodyPr/>
        <a:lstStyle/>
        <a:p>
          <a:r>
            <a:rPr lang="en-US" b="1" dirty="0" smtClean="0"/>
            <a:t>CENTRO DE CUSTO</a:t>
          </a:r>
          <a:endParaRPr lang="pt-BR" b="1" dirty="0"/>
        </a:p>
      </dgm:t>
    </dgm:pt>
    <dgm:pt modelId="{53925501-F89F-43E8-8F44-2CDD5C5C878A}" type="parTrans" cxnId="{7CD5222C-D189-4F6B-B1EF-6F990FC3922A}">
      <dgm:prSet/>
      <dgm:spPr/>
      <dgm:t>
        <a:bodyPr/>
        <a:lstStyle/>
        <a:p>
          <a:endParaRPr lang="pt-BR"/>
        </a:p>
      </dgm:t>
    </dgm:pt>
    <dgm:pt modelId="{55092952-298D-4ADB-83DB-85C21E210B53}" type="sibTrans" cxnId="{7CD5222C-D189-4F6B-B1EF-6F990FC3922A}">
      <dgm:prSet/>
      <dgm:spPr/>
      <dgm:t>
        <a:bodyPr/>
        <a:lstStyle/>
        <a:p>
          <a:endParaRPr lang="pt-BR"/>
        </a:p>
      </dgm:t>
    </dgm:pt>
    <dgm:pt modelId="{6A4821C2-A7E6-43CF-A7F8-DC9178A375ED}">
      <dgm:prSet/>
      <dgm:spPr/>
      <dgm:t>
        <a:bodyPr/>
        <a:lstStyle/>
        <a:p>
          <a:r>
            <a:rPr lang="en-US" b="1" dirty="0" smtClean="0"/>
            <a:t>NATUREZA DE DESPESA</a:t>
          </a:r>
          <a:endParaRPr lang="pt-BR" b="1" dirty="0"/>
        </a:p>
      </dgm:t>
    </dgm:pt>
    <dgm:pt modelId="{BDDD52C1-01CC-4F03-AD49-3F7FD3E0C267}" type="parTrans" cxnId="{4E0B4849-DBF3-46A6-A9B1-3AE838CBA3EE}">
      <dgm:prSet/>
      <dgm:spPr/>
      <dgm:t>
        <a:bodyPr/>
        <a:lstStyle/>
        <a:p>
          <a:endParaRPr lang="pt-BR"/>
        </a:p>
      </dgm:t>
    </dgm:pt>
    <dgm:pt modelId="{BBD7E575-C9BE-4AF4-8A08-A9C7EB8B1D1B}" type="sibTrans" cxnId="{4E0B4849-DBF3-46A6-A9B1-3AE838CBA3EE}">
      <dgm:prSet/>
      <dgm:spPr/>
      <dgm:t>
        <a:bodyPr/>
        <a:lstStyle/>
        <a:p>
          <a:endParaRPr lang="pt-BR"/>
        </a:p>
      </dgm:t>
    </dgm:pt>
    <dgm:pt modelId="{D7390C7C-2207-46B9-A206-0B7903EFBE8C}">
      <dgm:prSet/>
      <dgm:spPr/>
      <dgm:t>
        <a:bodyPr/>
        <a:lstStyle/>
        <a:p>
          <a:r>
            <a:rPr lang="en-US" b="1" dirty="0" smtClean="0"/>
            <a:t>TERMO DE REFERÊNCIA</a:t>
          </a:r>
          <a:endParaRPr lang="pt-BR" b="1" dirty="0"/>
        </a:p>
      </dgm:t>
    </dgm:pt>
    <dgm:pt modelId="{25B1D5AB-88BB-4ACF-A73D-A11C4350A2FF}" type="parTrans" cxnId="{F93E5D49-97A5-4AB4-836C-43AF44C3C9B8}">
      <dgm:prSet/>
      <dgm:spPr/>
      <dgm:t>
        <a:bodyPr/>
        <a:lstStyle/>
        <a:p>
          <a:endParaRPr lang="pt-BR"/>
        </a:p>
      </dgm:t>
    </dgm:pt>
    <dgm:pt modelId="{8696389C-84F8-483F-B7F2-01EC434012DF}" type="sibTrans" cxnId="{F93E5D49-97A5-4AB4-836C-43AF44C3C9B8}">
      <dgm:prSet/>
      <dgm:spPr/>
      <dgm:t>
        <a:bodyPr/>
        <a:lstStyle/>
        <a:p>
          <a:endParaRPr lang="pt-BR"/>
        </a:p>
      </dgm:t>
    </dgm:pt>
    <dgm:pt modelId="{628093ED-949A-49F1-95B3-4E947EFC7755}">
      <dgm:prSet/>
      <dgm:spPr/>
      <dgm:t>
        <a:bodyPr/>
        <a:lstStyle/>
        <a:p>
          <a:r>
            <a:rPr lang="en-US" b="1" dirty="0" smtClean="0"/>
            <a:t>PROJETO BÁSICO</a:t>
          </a:r>
          <a:endParaRPr lang="pt-BR" b="1" dirty="0"/>
        </a:p>
      </dgm:t>
    </dgm:pt>
    <dgm:pt modelId="{94F44C6B-82DC-4178-801D-F917C6B4E53A}" type="parTrans" cxnId="{3FF15AAE-A399-4529-98B3-1FFA831E94DF}">
      <dgm:prSet/>
      <dgm:spPr/>
      <dgm:t>
        <a:bodyPr/>
        <a:lstStyle/>
        <a:p>
          <a:endParaRPr lang="pt-BR"/>
        </a:p>
      </dgm:t>
    </dgm:pt>
    <dgm:pt modelId="{28508A2A-DA0A-4B39-AC2E-F9735C540B25}" type="sibTrans" cxnId="{3FF15AAE-A399-4529-98B3-1FFA831E94DF}">
      <dgm:prSet/>
      <dgm:spPr/>
      <dgm:t>
        <a:bodyPr/>
        <a:lstStyle/>
        <a:p>
          <a:endParaRPr lang="pt-BR"/>
        </a:p>
      </dgm:t>
    </dgm:pt>
    <dgm:pt modelId="{2480CFB5-0363-4410-B221-1A4091322BD7}">
      <dgm:prSet/>
      <dgm:spPr/>
      <dgm:t>
        <a:bodyPr/>
        <a:lstStyle/>
        <a:p>
          <a:r>
            <a:rPr lang="en-US" b="1" dirty="0" smtClean="0"/>
            <a:t>MODELO ATUALIZADO</a:t>
          </a:r>
          <a:endParaRPr lang="pt-BR" b="1" dirty="0"/>
        </a:p>
      </dgm:t>
    </dgm:pt>
    <dgm:pt modelId="{D1C1DE3D-4C7F-4C8D-8D53-F47F72E2BEC8}" type="parTrans" cxnId="{2EFB0EF8-240B-4BA7-8ADE-FBA978D82245}">
      <dgm:prSet/>
      <dgm:spPr/>
      <dgm:t>
        <a:bodyPr/>
        <a:lstStyle/>
        <a:p>
          <a:endParaRPr lang="pt-BR"/>
        </a:p>
      </dgm:t>
    </dgm:pt>
    <dgm:pt modelId="{1F7E53CB-AB05-4217-987B-8192719ECE7B}" type="sibTrans" cxnId="{2EFB0EF8-240B-4BA7-8ADE-FBA978D82245}">
      <dgm:prSet/>
      <dgm:spPr/>
      <dgm:t>
        <a:bodyPr/>
        <a:lstStyle/>
        <a:p>
          <a:endParaRPr lang="pt-BR"/>
        </a:p>
      </dgm:t>
    </dgm:pt>
    <dgm:pt modelId="{3B578DCC-B1A1-4F50-A31B-21A8811F9188}">
      <dgm:prSet/>
      <dgm:spPr/>
      <dgm:t>
        <a:bodyPr/>
        <a:lstStyle/>
        <a:p>
          <a:r>
            <a:rPr lang="en-US" b="1" dirty="0" smtClean="0"/>
            <a:t>EXIGÊNCIAS TÉCNICAS E OPERACIONAIS</a:t>
          </a:r>
          <a:endParaRPr lang="pt-BR" b="1" dirty="0"/>
        </a:p>
      </dgm:t>
    </dgm:pt>
    <dgm:pt modelId="{8318B6FA-E75D-4637-90C9-478EE872BB87}" type="parTrans" cxnId="{DB1A9DF0-ADA0-4F6A-95A3-EC3B3EE66D90}">
      <dgm:prSet/>
      <dgm:spPr/>
      <dgm:t>
        <a:bodyPr/>
        <a:lstStyle/>
        <a:p>
          <a:endParaRPr lang="pt-BR"/>
        </a:p>
      </dgm:t>
    </dgm:pt>
    <dgm:pt modelId="{4C65AF0D-E4A1-41A6-8DB0-E51FC186C150}" type="sibTrans" cxnId="{DB1A9DF0-ADA0-4F6A-95A3-EC3B3EE66D90}">
      <dgm:prSet/>
      <dgm:spPr/>
      <dgm:t>
        <a:bodyPr/>
        <a:lstStyle/>
        <a:p>
          <a:endParaRPr lang="pt-BR"/>
        </a:p>
      </dgm:t>
    </dgm:pt>
    <dgm:pt modelId="{AC47B0BC-DAAF-4780-AE8B-7CAADD897900}">
      <dgm:prSet/>
      <dgm:spPr/>
      <dgm:t>
        <a:bodyPr/>
        <a:lstStyle/>
        <a:p>
          <a:r>
            <a:rPr lang="en-US" b="1" dirty="0" smtClean="0"/>
            <a:t>  JUSTIFICAR QUANTIDADES</a:t>
          </a:r>
          <a:endParaRPr lang="pt-BR" b="1" dirty="0"/>
        </a:p>
      </dgm:t>
    </dgm:pt>
    <dgm:pt modelId="{C18ADF85-45F6-4E28-8536-2ADF5D40A53A}" type="parTrans" cxnId="{01E73023-E266-456C-9A4B-1D15296A550A}">
      <dgm:prSet/>
      <dgm:spPr/>
      <dgm:t>
        <a:bodyPr/>
        <a:lstStyle/>
        <a:p>
          <a:endParaRPr lang="pt-BR"/>
        </a:p>
      </dgm:t>
    </dgm:pt>
    <dgm:pt modelId="{91A0EE6A-2618-4589-B8A4-4CFC4B3873E5}" type="sibTrans" cxnId="{01E73023-E266-456C-9A4B-1D15296A550A}">
      <dgm:prSet/>
      <dgm:spPr/>
      <dgm:t>
        <a:bodyPr/>
        <a:lstStyle/>
        <a:p>
          <a:endParaRPr lang="pt-BR"/>
        </a:p>
      </dgm:t>
    </dgm:pt>
    <dgm:pt modelId="{CA97AA66-DE2F-4535-90BA-0295DBA8A72F}">
      <dgm:prSet/>
      <dgm:spPr/>
      <dgm:t>
        <a:bodyPr/>
        <a:lstStyle/>
        <a:p>
          <a:endParaRPr lang="pt-BR" dirty="0"/>
        </a:p>
      </dgm:t>
    </dgm:pt>
    <dgm:pt modelId="{F148D08B-3C70-40EE-80EE-CC85048DF386}" type="parTrans" cxnId="{6FC554DD-1CC9-42DA-99BE-B39485D8E39E}">
      <dgm:prSet/>
      <dgm:spPr/>
      <dgm:t>
        <a:bodyPr/>
        <a:lstStyle/>
        <a:p>
          <a:endParaRPr lang="pt-BR"/>
        </a:p>
      </dgm:t>
    </dgm:pt>
    <dgm:pt modelId="{AAA29681-0103-44AE-9469-BFE75E134E3E}" type="sibTrans" cxnId="{6FC554DD-1CC9-42DA-99BE-B39485D8E39E}">
      <dgm:prSet/>
      <dgm:spPr/>
      <dgm:t>
        <a:bodyPr/>
        <a:lstStyle/>
        <a:p>
          <a:endParaRPr lang="pt-BR"/>
        </a:p>
      </dgm:t>
    </dgm:pt>
    <dgm:pt modelId="{39E74B8C-39D6-4A3D-B92D-669D1B072D46}">
      <dgm:prSet/>
      <dgm:spPr/>
      <dgm:t>
        <a:bodyPr/>
        <a:lstStyle/>
        <a:p>
          <a:r>
            <a:rPr lang="en-US" b="1" dirty="0" smtClean="0"/>
            <a:t>POR QUÊ? PARA QUÊ? QUANDO?</a:t>
          </a:r>
          <a:endParaRPr lang="pt-BR" b="1" dirty="0"/>
        </a:p>
      </dgm:t>
    </dgm:pt>
    <dgm:pt modelId="{0218C263-2B88-4747-9377-F5A0786C654A}" type="parTrans" cxnId="{276F016E-1FCE-4D73-B3E5-30174C7AD4B5}">
      <dgm:prSet/>
      <dgm:spPr/>
      <dgm:t>
        <a:bodyPr/>
        <a:lstStyle/>
        <a:p>
          <a:endParaRPr lang="pt-BR"/>
        </a:p>
      </dgm:t>
    </dgm:pt>
    <dgm:pt modelId="{6DFA69EF-36C9-4B93-BB74-A24D5DB6055A}" type="sibTrans" cxnId="{276F016E-1FCE-4D73-B3E5-30174C7AD4B5}">
      <dgm:prSet/>
      <dgm:spPr/>
      <dgm:t>
        <a:bodyPr/>
        <a:lstStyle/>
        <a:p>
          <a:endParaRPr lang="pt-BR"/>
        </a:p>
      </dgm:t>
    </dgm:pt>
    <dgm:pt modelId="{AEE024E8-A3F0-49F5-98E3-00A21704CDC2}">
      <dgm:prSet/>
      <dgm:spPr/>
      <dgm:t>
        <a:bodyPr/>
        <a:lstStyle/>
        <a:p>
          <a:r>
            <a:rPr lang="en-US" b="1" dirty="0" smtClean="0"/>
            <a:t>INSTRUÇÃO NORMATIVA 05/2014 E ALTERAÇÕES</a:t>
          </a:r>
          <a:endParaRPr lang="pt-BR" b="1" dirty="0"/>
        </a:p>
      </dgm:t>
    </dgm:pt>
    <dgm:pt modelId="{77F5B28F-CC5B-479C-843C-006FD98E27B7}" type="parTrans" cxnId="{FAE93092-5582-42E5-8939-29D621568082}">
      <dgm:prSet/>
      <dgm:spPr/>
      <dgm:t>
        <a:bodyPr/>
        <a:lstStyle/>
        <a:p>
          <a:endParaRPr lang="pt-BR"/>
        </a:p>
      </dgm:t>
    </dgm:pt>
    <dgm:pt modelId="{15B1C1D9-5623-4209-88B5-7EF9C140AA0A}" type="sibTrans" cxnId="{FAE93092-5582-42E5-8939-29D621568082}">
      <dgm:prSet/>
      <dgm:spPr/>
      <dgm:t>
        <a:bodyPr/>
        <a:lstStyle/>
        <a:p>
          <a:endParaRPr lang="pt-BR"/>
        </a:p>
      </dgm:t>
    </dgm:pt>
    <dgm:pt modelId="{564091FE-8DE1-417E-9281-1CB0B6861272}">
      <dgm:prSet/>
      <dgm:spPr/>
      <dgm:t>
        <a:bodyPr/>
        <a:lstStyle/>
        <a:p>
          <a:r>
            <a:rPr lang="en-US" b="1" dirty="0" smtClean="0"/>
            <a:t>PROPOSTA FORMAL</a:t>
          </a:r>
          <a:endParaRPr lang="pt-BR" b="1" dirty="0"/>
        </a:p>
      </dgm:t>
    </dgm:pt>
    <dgm:pt modelId="{A86F4F4C-3DA9-4154-B5B7-BB5EBDE2840B}" type="parTrans" cxnId="{6DDB6854-8FCA-44CA-BCD8-9CDCEE215CB3}">
      <dgm:prSet/>
      <dgm:spPr/>
      <dgm:t>
        <a:bodyPr/>
        <a:lstStyle/>
        <a:p>
          <a:endParaRPr lang="pt-BR"/>
        </a:p>
      </dgm:t>
    </dgm:pt>
    <dgm:pt modelId="{BA4EF9D4-3BC7-419D-AE43-9E64E026F5C1}" type="sibTrans" cxnId="{6DDB6854-8FCA-44CA-BCD8-9CDCEE215CB3}">
      <dgm:prSet/>
      <dgm:spPr/>
      <dgm:t>
        <a:bodyPr/>
        <a:lstStyle/>
        <a:p>
          <a:endParaRPr lang="pt-BR"/>
        </a:p>
      </dgm:t>
    </dgm:pt>
    <dgm:pt modelId="{15ED3B99-502E-4BB2-BA86-6E7258579C29}">
      <dgm:prSet/>
      <dgm:spPr/>
      <dgm:t>
        <a:bodyPr/>
        <a:lstStyle/>
        <a:p>
          <a:r>
            <a:rPr lang="en-US" b="1" dirty="0" smtClean="0"/>
            <a:t>MAPA COMPARATIVO</a:t>
          </a:r>
          <a:endParaRPr lang="pt-BR" b="1" dirty="0"/>
        </a:p>
      </dgm:t>
    </dgm:pt>
    <dgm:pt modelId="{E303AD3C-0CD2-434F-BFF1-5A3DD1ED0313}" type="parTrans" cxnId="{B12EE8DC-1568-4E3C-AF9D-6883CFB523A3}">
      <dgm:prSet/>
      <dgm:spPr/>
      <dgm:t>
        <a:bodyPr/>
        <a:lstStyle/>
        <a:p>
          <a:endParaRPr lang="pt-BR"/>
        </a:p>
      </dgm:t>
    </dgm:pt>
    <dgm:pt modelId="{A17028C3-440B-4DBA-A1BC-3BB0AE86B29C}" type="sibTrans" cxnId="{B12EE8DC-1568-4E3C-AF9D-6883CFB523A3}">
      <dgm:prSet/>
      <dgm:spPr/>
      <dgm:t>
        <a:bodyPr/>
        <a:lstStyle/>
        <a:p>
          <a:endParaRPr lang="pt-BR"/>
        </a:p>
      </dgm:t>
    </dgm:pt>
    <dgm:pt modelId="{16ED8D82-6551-4AED-AA06-0BC5BF8230E2}">
      <dgm:prSet/>
      <dgm:spPr/>
      <dgm:t>
        <a:bodyPr/>
        <a:lstStyle/>
        <a:p>
          <a:r>
            <a:rPr lang="en-US" b="1" dirty="0" smtClean="0"/>
            <a:t>PREÇO PRATICADO NO MERCADO</a:t>
          </a:r>
          <a:endParaRPr lang="pt-BR" b="1" dirty="0"/>
        </a:p>
      </dgm:t>
    </dgm:pt>
    <dgm:pt modelId="{EC31940B-F4BD-4C9A-92DE-F7CB749E88D2}" type="parTrans" cxnId="{40D0019D-F11B-448B-B52A-766012269759}">
      <dgm:prSet/>
      <dgm:spPr/>
      <dgm:t>
        <a:bodyPr/>
        <a:lstStyle/>
        <a:p>
          <a:endParaRPr lang="pt-BR"/>
        </a:p>
      </dgm:t>
    </dgm:pt>
    <dgm:pt modelId="{E771A494-DF6F-4CD8-8B01-D97E41586FC5}" type="sibTrans" cxnId="{40D0019D-F11B-448B-B52A-766012269759}">
      <dgm:prSet/>
      <dgm:spPr/>
      <dgm:t>
        <a:bodyPr/>
        <a:lstStyle/>
        <a:p>
          <a:endParaRPr lang="pt-BR"/>
        </a:p>
      </dgm:t>
    </dgm:pt>
    <dgm:pt modelId="{BAB2B17F-869F-43A2-8840-76DB78648F35}">
      <dgm:prSet/>
      <dgm:spPr/>
      <dgm:t>
        <a:bodyPr/>
        <a:lstStyle/>
        <a:p>
          <a:r>
            <a:rPr lang="en-US" b="1" dirty="0" smtClean="0"/>
            <a:t>AMPLA E ATUAL</a:t>
          </a:r>
          <a:endParaRPr lang="pt-BR" b="1" dirty="0"/>
        </a:p>
      </dgm:t>
    </dgm:pt>
    <dgm:pt modelId="{EF0C8CC8-BFB4-4AA3-B233-CCBF79C3582D}" type="parTrans" cxnId="{8C2A9A40-FA67-4810-89D9-5C311053D723}">
      <dgm:prSet/>
      <dgm:spPr/>
      <dgm:t>
        <a:bodyPr/>
        <a:lstStyle/>
        <a:p>
          <a:endParaRPr lang="pt-BR"/>
        </a:p>
      </dgm:t>
    </dgm:pt>
    <dgm:pt modelId="{CB1CB48F-DF94-4510-BF20-F25DED862AFA}" type="sibTrans" cxnId="{8C2A9A40-FA67-4810-89D9-5C311053D723}">
      <dgm:prSet/>
      <dgm:spPr/>
      <dgm:t>
        <a:bodyPr/>
        <a:lstStyle/>
        <a:p>
          <a:endParaRPr lang="pt-BR"/>
        </a:p>
      </dgm:t>
    </dgm:pt>
    <dgm:pt modelId="{6D29F8F2-C13F-44C2-92B9-35C34413A906}" type="pres">
      <dgm:prSet presAssocID="{F07486D7-DB3D-4E63-9421-51BF33C9B6EE}" presName="diagram" presStyleCnt="0">
        <dgm:presLayoutVars>
          <dgm:dir/>
          <dgm:animLvl val="lvl"/>
          <dgm:resizeHandles val="exact"/>
        </dgm:presLayoutVars>
      </dgm:prSet>
      <dgm:spPr/>
    </dgm:pt>
    <dgm:pt modelId="{125A56F2-56A2-424D-B31C-A2B85D9B8311}" type="pres">
      <dgm:prSet presAssocID="{0950234D-4CBA-43F4-B4D3-E62BFA639F5B}" presName="compNode" presStyleCnt="0"/>
      <dgm:spPr/>
    </dgm:pt>
    <dgm:pt modelId="{94623DE3-E48A-486C-A918-ADD27ED5CE50}" type="pres">
      <dgm:prSet presAssocID="{0950234D-4CBA-43F4-B4D3-E62BFA639F5B}" presName="childRect" presStyleLbl="bgAcc1" presStyleIdx="0" presStyleCnt="4" custScaleX="1422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906C7C-C715-40D0-AB98-12E1A6870796}" type="pres">
      <dgm:prSet presAssocID="{0950234D-4CBA-43F4-B4D3-E62BFA639F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515BFA-0911-4E69-B128-FC557F5540AC}" type="pres">
      <dgm:prSet presAssocID="{0950234D-4CBA-43F4-B4D3-E62BFA639F5B}" presName="parentRect" presStyleLbl="alignNode1" presStyleIdx="0" presStyleCnt="4" custScaleX="142223"/>
      <dgm:spPr/>
      <dgm:t>
        <a:bodyPr/>
        <a:lstStyle/>
        <a:p>
          <a:endParaRPr lang="pt-BR"/>
        </a:p>
      </dgm:t>
    </dgm:pt>
    <dgm:pt modelId="{7EE72E21-821E-40C9-9926-637EF94A2D1F}" type="pres">
      <dgm:prSet presAssocID="{0950234D-4CBA-43F4-B4D3-E62BFA639F5B}" presName="adorn" presStyleLbl="fgAccFollowNode1" presStyleIdx="0" presStyleCnt="4" custLinFactNeighborX="433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24B90C6-8962-4680-B7F8-A613B903D685}" type="pres">
      <dgm:prSet presAssocID="{BA9119EC-C042-4DF0-B61D-EC2E827128F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E1F8056-150F-4095-B7DC-B60024766F8C}" type="pres">
      <dgm:prSet presAssocID="{53C6CF35-AEAB-4D34-B22F-87CB2C8D5E35}" presName="compNode" presStyleCnt="0"/>
      <dgm:spPr/>
    </dgm:pt>
    <dgm:pt modelId="{2AE1A589-EB84-447A-B7AB-8EBF628E11A4}" type="pres">
      <dgm:prSet presAssocID="{53C6CF35-AEAB-4D34-B22F-87CB2C8D5E35}" presName="childRect" presStyleLbl="bgAcc1" presStyleIdx="1" presStyleCnt="4" custScaleX="129251" custLinFactNeighborY="10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B101F2-E4E6-4969-8BF4-EB50AB69A5DE}" type="pres">
      <dgm:prSet presAssocID="{53C6CF35-AEAB-4D34-B22F-87CB2C8D5E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6EC17B-AFD2-494B-809B-573F77CFF8A2}" type="pres">
      <dgm:prSet presAssocID="{53C6CF35-AEAB-4D34-B22F-87CB2C8D5E35}" presName="parentRect" presStyleLbl="alignNode1" presStyleIdx="1" presStyleCnt="4" custScaleX="130266" custScaleY="89486"/>
      <dgm:spPr/>
      <dgm:t>
        <a:bodyPr/>
        <a:lstStyle/>
        <a:p>
          <a:endParaRPr lang="pt-BR"/>
        </a:p>
      </dgm:t>
    </dgm:pt>
    <dgm:pt modelId="{85544161-98FC-4D90-8C5F-9A18E4A3F09D}" type="pres">
      <dgm:prSet presAssocID="{53C6CF35-AEAB-4D34-B22F-87CB2C8D5E35}" presName="adorn" presStyleLbl="fgAccFollowNode1" presStyleIdx="1" presStyleCnt="4" custLinFactNeighborX="368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DE70544-AABA-4EC7-A4DF-E4F532D65495}" type="pres">
      <dgm:prSet presAssocID="{D19F3749-5F6C-4D37-9786-1DCEF0AC657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FC8FD50-48CF-41C0-B33A-AB73A17B80D6}" type="pres">
      <dgm:prSet presAssocID="{A45D3B16-5425-4AC8-9D36-F615DBDBC7A1}" presName="compNode" presStyleCnt="0"/>
      <dgm:spPr/>
    </dgm:pt>
    <dgm:pt modelId="{5A6FDBFB-16C6-4B72-9E67-4FA2A7F2B5DC}" type="pres">
      <dgm:prSet presAssocID="{A45D3B16-5425-4AC8-9D36-F615DBDBC7A1}" presName="childRect" presStyleLbl="bgAcc1" presStyleIdx="2" presStyleCnt="4" custScaleX="117127" custLinFactNeighborX="67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93FE0-CDE2-4AEF-ABC2-AEEE0258A3CA}" type="pres">
      <dgm:prSet presAssocID="{A45D3B16-5425-4AC8-9D36-F615DBDBC7A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B41885-26D0-47FA-9AA1-240CB2D65D43}" type="pres">
      <dgm:prSet presAssocID="{A45D3B16-5425-4AC8-9D36-F615DBDBC7A1}" presName="parentRect" presStyleLbl="alignNode1" presStyleIdx="2" presStyleCnt="4" custScaleX="117127" custLinFactNeighborX="6728"/>
      <dgm:spPr/>
      <dgm:t>
        <a:bodyPr/>
        <a:lstStyle/>
        <a:p>
          <a:endParaRPr lang="pt-BR"/>
        </a:p>
      </dgm:t>
    </dgm:pt>
    <dgm:pt modelId="{A49428EE-B06E-4132-B46D-69B7F971B696}" type="pres">
      <dgm:prSet presAssocID="{A45D3B16-5425-4AC8-9D36-F615DBDBC7A1}" presName="adorn" presStyleLbl="fgAccFollowNode1" presStyleIdx="2" presStyleCnt="4" custLinFactNeighborX="374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CC7C90C-30EA-4386-A467-F4DBBF558B49}" type="pres">
      <dgm:prSet presAssocID="{44ED1454-A72F-41B1-A5AD-65AF0D72ED0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E33DC84-F7F5-4557-BEBB-9340A50DD196}" type="pres">
      <dgm:prSet presAssocID="{6F9CF531-B33E-4D88-AEAC-26C237C1E6D8}" presName="compNode" presStyleCnt="0"/>
      <dgm:spPr/>
    </dgm:pt>
    <dgm:pt modelId="{966A9379-6277-44D9-80D0-5378774F630E}" type="pres">
      <dgm:prSet presAssocID="{6F9CF531-B33E-4D88-AEAC-26C237C1E6D8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98975F-1431-4D2E-BFD9-B69389532C8D}" type="pres">
      <dgm:prSet presAssocID="{6F9CF531-B33E-4D88-AEAC-26C237C1E6D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668CDE-6488-48F5-9563-FB25D232D7FC}" type="pres">
      <dgm:prSet presAssocID="{6F9CF531-B33E-4D88-AEAC-26C237C1E6D8}" presName="parentRect" presStyleLbl="alignNode1" presStyleIdx="3" presStyleCnt="4"/>
      <dgm:spPr/>
      <dgm:t>
        <a:bodyPr/>
        <a:lstStyle/>
        <a:p>
          <a:endParaRPr lang="pt-BR"/>
        </a:p>
      </dgm:t>
    </dgm:pt>
    <dgm:pt modelId="{7A13F394-E998-4FFB-BCAB-333B62CF8342}" type="pres">
      <dgm:prSet presAssocID="{6F9CF531-B33E-4D88-AEAC-26C237C1E6D8}" presName="adorn" presStyleLbl="fgAccFollow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120AF179-C742-49DE-BD3A-884E7F2B0AE9}" type="presOf" srcId="{CBDCC9B4-0B79-4C6A-BA95-FC00C7850C09}" destId="{5A6FDBFB-16C6-4B72-9E67-4FA2A7F2B5DC}" srcOrd="0" destOrd="0" presId="urn:microsoft.com/office/officeart/2005/8/layout/bList2#7"/>
    <dgm:cxn modelId="{E3906D01-4947-4FDD-A414-36171152FBBA}" type="presOf" srcId="{564091FE-8DE1-417E-9281-1CB0B6861272}" destId="{966A9379-6277-44D9-80D0-5378774F630E}" srcOrd="0" destOrd="1" presId="urn:microsoft.com/office/officeart/2005/8/layout/bList2#7"/>
    <dgm:cxn modelId="{4D99DEAB-827F-45D9-A001-7679AD4B7932}" srcId="{0950234D-4CBA-43F4-B4D3-E62BFA639F5B}" destId="{41BFFEDE-0D2B-4127-A021-10618BA806F1}" srcOrd="1" destOrd="0" parTransId="{6F0532BA-5CA7-4A50-BF62-6028A76C33FB}" sibTransId="{96B8D867-46CC-42CE-9164-52064313079D}"/>
    <dgm:cxn modelId="{7CD5222C-D189-4F6B-B1EF-6F990FC3922A}" srcId="{0950234D-4CBA-43F4-B4D3-E62BFA639F5B}" destId="{A461F238-5808-4464-9EAB-DA5F27321882}" srcOrd="3" destOrd="0" parTransId="{53925501-F89F-43E8-8F44-2CDD5C5C878A}" sibTransId="{55092952-298D-4ADB-83DB-85C21E210B53}"/>
    <dgm:cxn modelId="{B81D2C31-C307-451F-97EA-1CCD795F70AC}" type="presOf" srcId="{53C6CF35-AEAB-4D34-B22F-87CB2C8D5E35}" destId="{80B101F2-E4E6-4969-8BF4-EB50AB69A5DE}" srcOrd="0" destOrd="0" presId="urn:microsoft.com/office/officeart/2005/8/layout/bList2#7"/>
    <dgm:cxn modelId="{B0E0B299-54A6-4496-BCF3-DF0CEFE4469F}" type="presOf" srcId="{AC47B0BC-DAAF-4780-AE8B-7CAADD897900}" destId="{5A6FDBFB-16C6-4B72-9E67-4FA2A7F2B5DC}" srcOrd="0" destOrd="1" presId="urn:microsoft.com/office/officeart/2005/8/layout/bList2#7"/>
    <dgm:cxn modelId="{42D30171-029C-4944-8DD1-3CD32DCA5E8F}" type="presOf" srcId="{53C6CF35-AEAB-4D34-B22F-87CB2C8D5E35}" destId="{576EC17B-AFD2-494B-809B-573F77CFF8A2}" srcOrd="1" destOrd="0" presId="urn:microsoft.com/office/officeart/2005/8/layout/bList2#7"/>
    <dgm:cxn modelId="{435B36AF-7AEA-492C-B33E-2A34BA0759CC}" type="presOf" srcId="{39E74B8C-39D6-4A3D-B92D-669D1B072D46}" destId="{5A6FDBFB-16C6-4B72-9E67-4FA2A7F2B5DC}" srcOrd="0" destOrd="2" presId="urn:microsoft.com/office/officeart/2005/8/layout/bList2#7"/>
    <dgm:cxn modelId="{00B4B1A4-66F0-439D-95BD-18A843A4EAFC}" srcId="{F07486D7-DB3D-4E63-9421-51BF33C9B6EE}" destId="{53C6CF35-AEAB-4D34-B22F-87CB2C8D5E35}" srcOrd="1" destOrd="0" parTransId="{87646B11-871E-493F-9180-086C313CD61C}" sibTransId="{D19F3749-5F6C-4D37-9786-1DCEF0AC6576}"/>
    <dgm:cxn modelId="{F651FD42-10AE-4FD7-87CD-E339E543F499}" type="presOf" srcId="{A461F238-5808-4464-9EAB-DA5F27321882}" destId="{94623DE3-E48A-486C-A918-ADD27ED5CE50}" srcOrd="0" destOrd="3" presId="urn:microsoft.com/office/officeart/2005/8/layout/bList2#7"/>
    <dgm:cxn modelId="{B1398384-DE9C-4A3A-84F0-B8BB5DC271BD}" srcId="{F07486D7-DB3D-4E63-9421-51BF33C9B6EE}" destId="{A45D3B16-5425-4AC8-9D36-F615DBDBC7A1}" srcOrd="2" destOrd="0" parTransId="{D22C5059-188D-4F82-B705-76CABB21F971}" sibTransId="{44ED1454-A72F-41B1-A5AD-65AF0D72ED05}"/>
    <dgm:cxn modelId="{4C7CF425-3C7A-478B-AF47-7C6EC04D4344}" type="presOf" srcId="{6F9CF531-B33E-4D88-AEAC-26C237C1E6D8}" destId="{7498975F-1431-4D2E-BFD9-B69389532C8D}" srcOrd="0" destOrd="0" presId="urn:microsoft.com/office/officeart/2005/8/layout/bList2#7"/>
    <dgm:cxn modelId="{1DF18249-D765-44F5-A99A-9FF64F23AB2A}" type="presOf" srcId="{16ED8D82-6551-4AED-AA06-0BC5BF8230E2}" destId="{966A9379-6277-44D9-80D0-5378774F630E}" srcOrd="0" destOrd="3" presId="urn:microsoft.com/office/officeart/2005/8/layout/bList2#7"/>
    <dgm:cxn modelId="{2EFB0EF8-240B-4BA7-8ADE-FBA978D82245}" srcId="{53C6CF35-AEAB-4D34-B22F-87CB2C8D5E35}" destId="{2480CFB5-0363-4410-B221-1A4091322BD7}" srcOrd="2" destOrd="0" parTransId="{D1C1DE3D-4C7F-4C8D-8D53-F47F72E2BEC8}" sibTransId="{1F7E53CB-AB05-4217-987B-8192719ECE7B}"/>
    <dgm:cxn modelId="{5771CDF4-0836-426B-ABA2-5FDCC82616F7}" type="presOf" srcId="{BAB2B17F-869F-43A2-8840-76DB78648F35}" destId="{966A9379-6277-44D9-80D0-5378774F630E}" srcOrd="0" destOrd="4" presId="urn:microsoft.com/office/officeart/2005/8/layout/bList2#7"/>
    <dgm:cxn modelId="{5A5ACEC4-6732-4717-912C-26CEBC571DC5}" type="presOf" srcId="{A45D3B16-5425-4AC8-9D36-F615DBDBC7A1}" destId="{29B41885-26D0-47FA-9AA1-240CB2D65D43}" srcOrd="1" destOrd="0" presId="urn:microsoft.com/office/officeart/2005/8/layout/bList2#7"/>
    <dgm:cxn modelId="{40D0019D-F11B-448B-B52A-766012269759}" srcId="{6F9CF531-B33E-4D88-AEAC-26C237C1E6D8}" destId="{16ED8D82-6551-4AED-AA06-0BC5BF8230E2}" srcOrd="3" destOrd="0" parTransId="{EC31940B-F4BD-4C9A-92DE-F7CB749E88D2}" sibTransId="{E771A494-DF6F-4CD8-8B01-D97E41586FC5}"/>
    <dgm:cxn modelId="{DBC29AD0-FD62-4F45-83E8-7EF180424068}" type="presOf" srcId="{CA97AA66-DE2F-4535-90BA-0295DBA8A72F}" destId="{5A6FDBFB-16C6-4B72-9E67-4FA2A7F2B5DC}" srcOrd="0" destOrd="3" presId="urn:microsoft.com/office/officeart/2005/8/layout/bList2#7"/>
    <dgm:cxn modelId="{01E73023-E266-456C-9A4B-1D15296A550A}" srcId="{A45D3B16-5425-4AC8-9D36-F615DBDBC7A1}" destId="{AC47B0BC-DAAF-4780-AE8B-7CAADD897900}" srcOrd="1" destOrd="0" parTransId="{C18ADF85-45F6-4E28-8536-2ADF5D40A53A}" sibTransId="{91A0EE6A-2618-4589-B8A4-4CFC4B3873E5}"/>
    <dgm:cxn modelId="{B12EE8DC-1568-4E3C-AF9D-6883CFB523A3}" srcId="{6F9CF531-B33E-4D88-AEAC-26C237C1E6D8}" destId="{15ED3B99-502E-4BB2-BA86-6E7258579C29}" srcOrd="2" destOrd="0" parTransId="{E303AD3C-0CD2-434F-BFF1-5A3DD1ED0313}" sibTransId="{A17028C3-440B-4DBA-A1BC-3BB0AE86B29C}"/>
    <dgm:cxn modelId="{B6151EC6-ABD9-46A5-AAB8-E6F373530730}" type="presOf" srcId="{44ED1454-A72F-41B1-A5AD-65AF0D72ED05}" destId="{4CC7C90C-30EA-4386-A467-F4DBBF558B49}" srcOrd="0" destOrd="0" presId="urn:microsoft.com/office/officeart/2005/8/layout/bList2#7"/>
    <dgm:cxn modelId="{F93E5D49-97A5-4AB4-836C-43AF44C3C9B8}" srcId="{53C6CF35-AEAB-4D34-B22F-87CB2C8D5E35}" destId="{D7390C7C-2207-46B9-A206-0B7903EFBE8C}" srcOrd="0" destOrd="0" parTransId="{25B1D5AB-88BB-4ACF-A73D-A11C4350A2FF}" sibTransId="{8696389C-84F8-483F-B7F2-01EC434012DF}"/>
    <dgm:cxn modelId="{6DDB6854-8FCA-44CA-BCD8-9CDCEE215CB3}" srcId="{6F9CF531-B33E-4D88-AEAC-26C237C1E6D8}" destId="{564091FE-8DE1-417E-9281-1CB0B6861272}" srcOrd="1" destOrd="0" parTransId="{A86F4F4C-3DA9-4154-B5B7-BB5EBDE2840B}" sibTransId="{BA4EF9D4-3BC7-419D-AE43-9E64E026F5C1}"/>
    <dgm:cxn modelId="{6FC554DD-1CC9-42DA-99BE-B39485D8E39E}" srcId="{A45D3B16-5425-4AC8-9D36-F615DBDBC7A1}" destId="{CA97AA66-DE2F-4535-90BA-0295DBA8A72F}" srcOrd="3" destOrd="0" parTransId="{F148D08B-3C70-40EE-80EE-CC85048DF386}" sibTransId="{AAA29681-0103-44AE-9469-BFE75E134E3E}"/>
    <dgm:cxn modelId="{85677830-70BD-412E-AF55-31281C5382DC}" type="presOf" srcId="{0950234D-4CBA-43F4-B4D3-E62BFA639F5B}" destId="{09515BFA-0911-4E69-B128-FC557F5540AC}" srcOrd="1" destOrd="0" presId="urn:microsoft.com/office/officeart/2005/8/layout/bList2#7"/>
    <dgm:cxn modelId="{B382FC32-3ABD-4791-8B0B-9EF664A08A3D}" type="presOf" srcId="{D19F3749-5F6C-4D37-9786-1DCEF0AC6576}" destId="{0DE70544-AABA-4EC7-A4DF-E4F532D65495}" srcOrd="0" destOrd="0" presId="urn:microsoft.com/office/officeart/2005/8/layout/bList2#7"/>
    <dgm:cxn modelId="{94907D87-DEFA-43A3-822C-D96FAAF5B84E}" type="presOf" srcId="{BA9119EC-C042-4DF0-B61D-EC2E827128F9}" destId="{C24B90C6-8962-4680-B7F8-A613B903D685}" srcOrd="0" destOrd="0" presId="urn:microsoft.com/office/officeart/2005/8/layout/bList2#7"/>
    <dgm:cxn modelId="{4B41B96B-C713-45A3-9790-12DB3DDEE0F7}" type="presOf" srcId="{628093ED-949A-49F1-95B3-4E947EFC7755}" destId="{2AE1A589-EB84-447A-B7AB-8EBF628E11A4}" srcOrd="0" destOrd="1" presId="urn:microsoft.com/office/officeart/2005/8/layout/bList2#7"/>
    <dgm:cxn modelId="{DE291A69-EF78-4B1E-A86B-1B30A2AADFCA}" type="presOf" srcId="{6A4821C2-A7E6-43CF-A7F8-DC9178A375ED}" destId="{94623DE3-E48A-486C-A918-ADD27ED5CE50}" srcOrd="0" destOrd="4" presId="urn:microsoft.com/office/officeart/2005/8/layout/bList2#7"/>
    <dgm:cxn modelId="{79C8A529-9352-45A2-80F5-4EA679341C72}" srcId="{F07486D7-DB3D-4E63-9421-51BF33C9B6EE}" destId="{6F9CF531-B33E-4D88-AEAC-26C237C1E6D8}" srcOrd="3" destOrd="0" parTransId="{9AEACF0F-93C1-418D-A6D2-CDC7B7EA7A72}" sibTransId="{980CA5BA-F7E5-4DC5-BB40-443354AADEF3}"/>
    <dgm:cxn modelId="{4E0B4849-DBF3-46A6-A9B1-3AE838CBA3EE}" srcId="{0950234D-4CBA-43F4-B4D3-E62BFA639F5B}" destId="{6A4821C2-A7E6-43CF-A7F8-DC9178A375ED}" srcOrd="4" destOrd="0" parTransId="{BDDD52C1-01CC-4F03-AD49-3F7FD3E0C267}" sibTransId="{BBD7E575-C9BE-4AF4-8A08-A9C7EB8B1D1B}"/>
    <dgm:cxn modelId="{222B2119-BAFC-476C-9409-9E3416674ADA}" type="presOf" srcId="{41BFFEDE-0D2B-4127-A021-10618BA806F1}" destId="{94623DE3-E48A-486C-A918-ADD27ED5CE50}" srcOrd="0" destOrd="1" presId="urn:microsoft.com/office/officeart/2005/8/layout/bList2#7"/>
    <dgm:cxn modelId="{09AD35F0-1AF6-42B1-A46D-34760A0BBEB4}" srcId="{F07486D7-DB3D-4E63-9421-51BF33C9B6EE}" destId="{0950234D-4CBA-43F4-B4D3-E62BFA639F5B}" srcOrd="0" destOrd="0" parTransId="{B1645ECF-C828-4AE1-9762-6FDE1B2981BE}" sibTransId="{BA9119EC-C042-4DF0-B61D-EC2E827128F9}"/>
    <dgm:cxn modelId="{BE25FDC4-883B-4D10-AA4E-E71A24E2AAB4}" type="presOf" srcId="{0950234D-4CBA-43F4-B4D3-E62BFA639F5B}" destId="{60906C7C-C715-40D0-AB98-12E1A6870796}" srcOrd="0" destOrd="0" presId="urn:microsoft.com/office/officeart/2005/8/layout/bList2#7"/>
    <dgm:cxn modelId="{BAC45D86-B724-4D2A-9D61-A14D2CE0F1AD}" type="presOf" srcId="{6485F262-320A-4058-84F4-A95E58DECDF3}" destId="{94623DE3-E48A-486C-A918-ADD27ED5CE50}" srcOrd="0" destOrd="0" presId="urn:microsoft.com/office/officeart/2005/8/layout/bList2#7"/>
    <dgm:cxn modelId="{0B757D9E-2445-45DA-8FD6-2BA562AA7E3A}" srcId="{A45D3B16-5425-4AC8-9D36-F615DBDBC7A1}" destId="{CBDCC9B4-0B79-4C6A-BA95-FC00C7850C09}" srcOrd="0" destOrd="0" parTransId="{7A1B2824-47BB-40B8-8BD8-9350AE3559DB}" sibTransId="{DB6E2D17-45D8-4B7A-8940-A10D4A1DFC78}"/>
    <dgm:cxn modelId="{DB1A9DF0-ADA0-4F6A-95A3-EC3B3EE66D90}" srcId="{53C6CF35-AEAB-4D34-B22F-87CB2C8D5E35}" destId="{3B578DCC-B1A1-4F50-A31B-21A8811F9188}" srcOrd="3" destOrd="0" parTransId="{8318B6FA-E75D-4637-90C9-478EE872BB87}" sibTransId="{4C65AF0D-E4A1-41A6-8DB0-E51FC186C150}"/>
    <dgm:cxn modelId="{FAE93092-5582-42E5-8939-29D621568082}" srcId="{6F9CF531-B33E-4D88-AEAC-26C237C1E6D8}" destId="{AEE024E8-A3F0-49F5-98E3-00A21704CDC2}" srcOrd="0" destOrd="0" parTransId="{77F5B28F-CC5B-479C-843C-006FD98E27B7}" sibTransId="{15B1C1D9-5623-4209-88B5-7EF9C140AA0A}"/>
    <dgm:cxn modelId="{60A71670-783A-43F3-8412-0D9A693CCD3F}" type="presOf" srcId="{3B578DCC-B1A1-4F50-A31B-21A8811F9188}" destId="{2AE1A589-EB84-447A-B7AB-8EBF628E11A4}" srcOrd="0" destOrd="3" presId="urn:microsoft.com/office/officeart/2005/8/layout/bList2#7"/>
    <dgm:cxn modelId="{3E113B4B-F4B9-4621-9F4A-849095333D4D}" type="presOf" srcId="{6F9CF531-B33E-4D88-AEAC-26C237C1E6D8}" destId="{27668CDE-6488-48F5-9563-FB25D232D7FC}" srcOrd="1" destOrd="0" presId="urn:microsoft.com/office/officeart/2005/8/layout/bList2#7"/>
    <dgm:cxn modelId="{6E923486-5698-4D87-81A8-96732C72A63B}" type="presOf" srcId="{D7390C7C-2207-46B9-A206-0B7903EFBE8C}" destId="{2AE1A589-EB84-447A-B7AB-8EBF628E11A4}" srcOrd="0" destOrd="0" presId="urn:microsoft.com/office/officeart/2005/8/layout/bList2#7"/>
    <dgm:cxn modelId="{D34757E6-252C-4909-B47B-39F36D2848B2}" type="presOf" srcId="{A45D3B16-5425-4AC8-9D36-F615DBDBC7A1}" destId="{C1193FE0-CDE2-4AEF-ABC2-AEEE0258A3CA}" srcOrd="0" destOrd="0" presId="urn:microsoft.com/office/officeart/2005/8/layout/bList2#7"/>
    <dgm:cxn modelId="{07B129C3-C4AA-4D5A-A968-D095608800B8}" type="presOf" srcId="{26DBC4F7-5635-4CE1-92E6-B5CEE8A7169B}" destId="{94623DE3-E48A-486C-A918-ADD27ED5CE50}" srcOrd="0" destOrd="2" presId="urn:microsoft.com/office/officeart/2005/8/layout/bList2#7"/>
    <dgm:cxn modelId="{05B9641E-A474-4450-92E7-7552095AB7DA}" type="presOf" srcId="{AEE024E8-A3F0-49F5-98E3-00A21704CDC2}" destId="{966A9379-6277-44D9-80D0-5378774F630E}" srcOrd="0" destOrd="0" presId="urn:microsoft.com/office/officeart/2005/8/layout/bList2#7"/>
    <dgm:cxn modelId="{8CB1093C-2810-4D80-BF86-4C09E212A994}" srcId="{0950234D-4CBA-43F4-B4D3-E62BFA639F5B}" destId="{6485F262-320A-4058-84F4-A95E58DECDF3}" srcOrd="0" destOrd="0" parTransId="{11F016D4-C6A5-4D86-B355-4641B22A85BF}" sibTransId="{BA225A60-5FED-4D6F-B342-8C3DA8D2E06E}"/>
    <dgm:cxn modelId="{90F20396-3E1B-4EA6-A5FF-C883EA344944}" srcId="{0950234D-4CBA-43F4-B4D3-E62BFA639F5B}" destId="{26DBC4F7-5635-4CE1-92E6-B5CEE8A7169B}" srcOrd="2" destOrd="0" parTransId="{C635A077-600B-4C25-A69D-EED040D34DDA}" sibTransId="{4F4666F5-58B1-4BFB-B1CA-51480D121DF2}"/>
    <dgm:cxn modelId="{276F016E-1FCE-4D73-B3E5-30174C7AD4B5}" srcId="{A45D3B16-5425-4AC8-9D36-F615DBDBC7A1}" destId="{39E74B8C-39D6-4A3D-B92D-669D1B072D46}" srcOrd="2" destOrd="0" parTransId="{0218C263-2B88-4747-9377-F5A0786C654A}" sibTransId="{6DFA69EF-36C9-4B93-BB74-A24D5DB6055A}"/>
    <dgm:cxn modelId="{66ACDD47-621F-4850-8202-595350131BB0}" type="presOf" srcId="{15ED3B99-502E-4BB2-BA86-6E7258579C29}" destId="{966A9379-6277-44D9-80D0-5378774F630E}" srcOrd="0" destOrd="2" presId="urn:microsoft.com/office/officeart/2005/8/layout/bList2#7"/>
    <dgm:cxn modelId="{8C2A9A40-FA67-4810-89D9-5C311053D723}" srcId="{6F9CF531-B33E-4D88-AEAC-26C237C1E6D8}" destId="{BAB2B17F-869F-43A2-8840-76DB78648F35}" srcOrd="4" destOrd="0" parTransId="{EF0C8CC8-BFB4-4AA3-B233-CCBF79C3582D}" sibTransId="{CB1CB48F-DF94-4510-BF20-F25DED862AFA}"/>
    <dgm:cxn modelId="{3FF15AAE-A399-4529-98B3-1FFA831E94DF}" srcId="{53C6CF35-AEAB-4D34-B22F-87CB2C8D5E35}" destId="{628093ED-949A-49F1-95B3-4E947EFC7755}" srcOrd="1" destOrd="0" parTransId="{94F44C6B-82DC-4178-801D-F917C6B4E53A}" sibTransId="{28508A2A-DA0A-4B39-AC2E-F9735C540B25}"/>
    <dgm:cxn modelId="{5A22134D-F8A8-4806-A74C-A00D2E740F39}" type="presOf" srcId="{F07486D7-DB3D-4E63-9421-51BF33C9B6EE}" destId="{6D29F8F2-C13F-44C2-92B9-35C34413A906}" srcOrd="0" destOrd="0" presId="urn:microsoft.com/office/officeart/2005/8/layout/bList2#7"/>
    <dgm:cxn modelId="{70D59045-7427-47B4-97E6-67B0FD329F7C}" type="presOf" srcId="{2480CFB5-0363-4410-B221-1A4091322BD7}" destId="{2AE1A589-EB84-447A-B7AB-8EBF628E11A4}" srcOrd="0" destOrd="2" presId="urn:microsoft.com/office/officeart/2005/8/layout/bList2#7"/>
    <dgm:cxn modelId="{4DC0DDF6-E6D5-40DD-B829-7852391E5F54}" type="presParOf" srcId="{6D29F8F2-C13F-44C2-92B9-35C34413A906}" destId="{125A56F2-56A2-424D-B31C-A2B85D9B8311}" srcOrd="0" destOrd="0" presId="urn:microsoft.com/office/officeart/2005/8/layout/bList2#7"/>
    <dgm:cxn modelId="{D96A36A5-6F5F-4D37-98D6-61F488744F9F}" type="presParOf" srcId="{125A56F2-56A2-424D-B31C-A2B85D9B8311}" destId="{94623DE3-E48A-486C-A918-ADD27ED5CE50}" srcOrd="0" destOrd="0" presId="urn:microsoft.com/office/officeart/2005/8/layout/bList2#7"/>
    <dgm:cxn modelId="{64637D9B-1B2B-4C40-95C3-182657484329}" type="presParOf" srcId="{125A56F2-56A2-424D-B31C-A2B85D9B8311}" destId="{60906C7C-C715-40D0-AB98-12E1A6870796}" srcOrd="1" destOrd="0" presId="urn:microsoft.com/office/officeart/2005/8/layout/bList2#7"/>
    <dgm:cxn modelId="{3A539AB9-3DD4-455A-B604-692E74C66288}" type="presParOf" srcId="{125A56F2-56A2-424D-B31C-A2B85D9B8311}" destId="{09515BFA-0911-4E69-B128-FC557F5540AC}" srcOrd="2" destOrd="0" presId="urn:microsoft.com/office/officeart/2005/8/layout/bList2#7"/>
    <dgm:cxn modelId="{27CD3B39-3FF2-4BF6-AFB7-4EB901CC2CDB}" type="presParOf" srcId="{125A56F2-56A2-424D-B31C-A2B85D9B8311}" destId="{7EE72E21-821E-40C9-9926-637EF94A2D1F}" srcOrd="3" destOrd="0" presId="urn:microsoft.com/office/officeart/2005/8/layout/bList2#7"/>
    <dgm:cxn modelId="{94B96714-39AB-4BFA-8737-A9C4CF7C832C}" type="presParOf" srcId="{6D29F8F2-C13F-44C2-92B9-35C34413A906}" destId="{C24B90C6-8962-4680-B7F8-A613B903D685}" srcOrd="1" destOrd="0" presId="urn:microsoft.com/office/officeart/2005/8/layout/bList2#7"/>
    <dgm:cxn modelId="{75344ADB-E682-45FC-A17A-C687A5497E84}" type="presParOf" srcId="{6D29F8F2-C13F-44C2-92B9-35C34413A906}" destId="{8E1F8056-150F-4095-B7DC-B60024766F8C}" srcOrd="2" destOrd="0" presId="urn:microsoft.com/office/officeart/2005/8/layout/bList2#7"/>
    <dgm:cxn modelId="{0A253FE4-5F2F-48A7-BBB0-46C4D840ABC8}" type="presParOf" srcId="{8E1F8056-150F-4095-B7DC-B60024766F8C}" destId="{2AE1A589-EB84-447A-B7AB-8EBF628E11A4}" srcOrd="0" destOrd="0" presId="urn:microsoft.com/office/officeart/2005/8/layout/bList2#7"/>
    <dgm:cxn modelId="{AD70322A-7FF1-4876-BDAA-23AA26C091FD}" type="presParOf" srcId="{8E1F8056-150F-4095-B7DC-B60024766F8C}" destId="{80B101F2-E4E6-4969-8BF4-EB50AB69A5DE}" srcOrd="1" destOrd="0" presId="urn:microsoft.com/office/officeart/2005/8/layout/bList2#7"/>
    <dgm:cxn modelId="{03872DE3-BB19-4048-BD99-556D270C4F34}" type="presParOf" srcId="{8E1F8056-150F-4095-B7DC-B60024766F8C}" destId="{576EC17B-AFD2-494B-809B-573F77CFF8A2}" srcOrd="2" destOrd="0" presId="urn:microsoft.com/office/officeart/2005/8/layout/bList2#7"/>
    <dgm:cxn modelId="{409998EB-F47C-4C12-AC62-98C6CA59DD0D}" type="presParOf" srcId="{8E1F8056-150F-4095-B7DC-B60024766F8C}" destId="{85544161-98FC-4D90-8C5F-9A18E4A3F09D}" srcOrd="3" destOrd="0" presId="urn:microsoft.com/office/officeart/2005/8/layout/bList2#7"/>
    <dgm:cxn modelId="{CE067038-1AA7-46BC-B033-F2E5D969FBCA}" type="presParOf" srcId="{6D29F8F2-C13F-44C2-92B9-35C34413A906}" destId="{0DE70544-AABA-4EC7-A4DF-E4F532D65495}" srcOrd="3" destOrd="0" presId="urn:microsoft.com/office/officeart/2005/8/layout/bList2#7"/>
    <dgm:cxn modelId="{02CB35E4-8602-4C64-B794-F661AF8B22ED}" type="presParOf" srcId="{6D29F8F2-C13F-44C2-92B9-35C34413A906}" destId="{2FC8FD50-48CF-41C0-B33A-AB73A17B80D6}" srcOrd="4" destOrd="0" presId="urn:microsoft.com/office/officeart/2005/8/layout/bList2#7"/>
    <dgm:cxn modelId="{8A070498-5A14-4992-AF9E-63C941B425D5}" type="presParOf" srcId="{2FC8FD50-48CF-41C0-B33A-AB73A17B80D6}" destId="{5A6FDBFB-16C6-4B72-9E67-4FA2A7F2B5DC}" srcOrd="0" destOrd="0" presId="urn:microsoft.com/office/officeart/2005/8/layout/bList2#7"/>
    <dgm:cxn modelId="{7FF88A4A-B9B5-4225-AB29-85FF1F270584}" type="presParOf" srcId="{2FC8FD50-48CF-41C0-B33A-AB73A17B80D6}" destId="{C1193FE0-CDE2-4AEF-ABC2-AEEE0258A3CA}" srcOrd="1" destOrd="0" presId="urn:microsoft.com/office/officeart/2005/8/layout/bList2#7"/>
    <dgm:cxn modelId="{3C961644-083F-4274-953D-6A1693E55AFC}" type="presParOf" srcId="{2FC8FD50-48CF-41C0-B33A-AB73A17B80D6}" destId="{29B41885-26D0-47FA-9AA1-240CB2D65D43}" srcOrd="2" destOrd="0" presId="urn:microsoft.com/office/officeart/2005/8/layout/bList2#7"/>
    <dgm:cxn modelId="{FF90E791-E4B3-4DD3-97D2-AE1F1A6CECBE}" type="presParOf" srcId="{2FC8FD50-48CF-41C0-B33A-AB73A17B80D6}" destId="{A49428EE-B06E-4132-B46D-69B7F971B696}" srcOrd="3" destOrd="0" presId="urn:microsoft.com/office/officeart/2005/8/layout/bList2#7"/>
    <dgm:cxn modelId="{DC7EBA50-6137-4DD3-A4F1-5EAEA06B2267}" type="presParOf" srcId="{6D29F8F2-C13F-44C2-92B9-35C34413A906}" destId="{4CC7C90C-30EA-4386-A467-F4DBBF558B49}" srcOrd="5" destOrd="0" presId="urn:microsoft.com/office/officeart/2005/8/layout/bList2#7"/>
    <dgm:cxn modelId="{351A6670-F29C-489F-82AC-270988FAD881}" type="presParOf" srcId="{6D29F8F2-C13F-44C2-92B9-35C34413A906}" destId="{8E33DC84-F7F5-4557-BEBB-9340A50DD196}" srcOrd="6" destOrd="0" presId="urn:microsoft.com/office/officeart/2005/8/layout/bList2#7"/>
    <dgm:cxn modelId="{04FD195E-FE47-42E0-8CDC-84C277BF86A5}" type="presParOf" srcId="{8E33DC84-F7F5-4557-BEBB-9340A50DD196}" destId="{966A9379-6277-44D9-80D0-5378774F630E}" srcOrd="0" destOrd="0" presId="urn:microsoft.com/office/officeart/2005/8/layout/bList2#7"/>
    <dgm:cxn modelId="{0CB43A93-A7C1-4913-8CCD-47FC9FBB2DB1}" type="presParOf" srcId="{8E33DC84-F7F5-4557-BEBB-9340A50DD196}" destId="{7498975F-1431-4D2E-BFD9-B69389532C8D}" srcOrd="1" destOrd="0" presId="urn:microsoft.com/office/officeart/2005/8/layout/bList2#7"/>
    <dgm:cxn modelId="{4082B13E-1D9F-4EA0-A4AA-46C45A2678E5}" type="presParOf" srcId="{8E33DC84-F7F5-4557-BEBB-9340A50DD196}" destId="{27668CDE-6488-48F5-9563-FB25D232D7FC}" srcOrd="2" destOrd="0" presId="urn:microsoft.com/office/officeart/2005/8/layout/bList2#7"/>
    <dgm:cxn modelId="{E1013F20-DEA8-4225-AF44-B39DCD429267}" type="presParOf" srcId="{8E33DC84-F7F5-4557-BEBB-9340A50DD196}" destId="{7A13F394-E998-4FFB-BCAB-333B62CF8342}" srcOrd="3" destOrd="0" presId="urn:microsoft.com/office/officeart/2005/8/layout/bList2#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6741A7-D04E-4AF3-AB19-2D6D6C6A3C9D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</dgm:pt>
    <dgm:pt modelId="{921D4A72-73EA-4599-9559-645519294D2E}">
      <dgm:prSet phldrT="[Texto]" custT="1"/>
      <dgm:spPr/>
      <dgm:t>
        <a:bodyPr/>
        <a:lstStyle/>
        <a:p>
          <a:r>
            <a:rPr lang="en-US" sz="1800" b="1" dirty="0" smtClean="0"/>
            <a:t>ENQUADRAMENTO  COMO DISPENSA OU INEXIGIBILIDADE</a:t>
          </a:r>
          <a:endParaRPr lang="pt-BR" sz="1800" b="1" dirty="0"/>
        </a:p>
      </dgm:t>
    </dgm:pt>
    <dgm:pt modelId="{2D7F38CB-476F-49D1-AC7D-7E8AC6A56904}" type="parTrans" cxnId="{0FCBA784-6361-4E21-A130-13BE77BE676B}">
      <dgm:prSet/>
      <dgm:spPr/>
      <dgm:t>
        <a:bodyPr/>
        <a:lstStyle/>
        <a:p>
          <a:endParaRPr lang="pt-BR"/>
        </a:p>
      </dgm:t>
    </dgm:pt>
    <dgm:pt modelId="{635D8649-015D-4A02-8E2B-C1097B2B54AB}" type="sibTrans" cxnId="{0FCBA784-6361-4E21-A130-13BE77BE676B}">
      <dgm:prSet/>
      <dgm:spPr/>
      <dgm:t>
        <a:bodyPr/>
        <a:lstStyle/>
        <a:p>
          <a:endParaRPr lang="pt-BR"/>
        </a:p>
      </dgm:t>
    </dgm:pt>
    <dgm:pt modelId="{8B0032CF-757D-44BD-A066-F5E1965144EC}">
      <dgm:prSet phldrT="[Texto]" custT="1"/>
      <dgm:spPr/>
      <dgm:t>
        <a:bodyPr/>
        <a:lstStyle/>
        <a:p>
          <a:r>
            <a:rPr lang="en-US" sz="1800" b="1" dirty="0" smtClean="0"/>
            <a:t>ESCOLHA DO FORNECEDOR</a:t>
          </a:r>
          <a:endParaRPr lang="pt-BR" sz="1800" b="1" dirty="0"/>
        </a:p>
      </dgm:t>
    </dgm:pt>
    <dgm:pt modelId="{78186CAF-119C-4982-A089-5ED090BAA2B7}" type="parTrans" cxnId="{5CBB8BA2-11CA-4149-A15A-422344C260D2}">
      <dgm:prSet/>
      <dgm:spPr/>
      <dgm:t>
        <a:bodyPr/>
        <a:lstStyle/>
        <a:p>
          <a:endParaRPr lang="pt-BR"/>
        </a:p>
      </dgm:t>
    </dgm:pt>
    <dgm:pt modelId="{0747253D-1B74-42E1-9779-DCB6343F8BD5}" type="sibTrans" cxnId="{5CBB8BA2-11CA-4149-A15A-422344C260D2}">
      <dgm:prSet/>
      <dgm:spPr>
        <a:solidFill>
          <a:schemeClr val="tx1"/>
        </a:solidFill>
        <a:effectLst>
          <a:outerShdw dist="12700" dir="6000000" sx="118000" sy="118000" algn="ctr" rotWithShape="0">
            <a:prstClr val="black">
              <a:alpha val="18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bevelT w="165100" prst="coolSlant"/>
          <a:bevelB/>
          <a:extrusionClr>
            <a:schemeClr val="tx1"/>
          </a:extrusionClr>
          <a:contourClr>
            <a:schemeClr val="bg2">
              <a:lumMod val="20000"/>
              <a:lumOff val="80000"/>
            </a:schemeClr>
          </a:contourClr>
        </a:sp3d>
      </dgm:spPr>
      <dgm:t>
        <a:bodyPr lIns="108000"/>
        <a:lstStyle/>
        <a:p>
          <a:endParaRPr lang="pt-BR"/>
        </a:p>
      </dgm:t>
    </dgm:pt>
    <dgm:pt modelId="{F9258569-CB8E-4551-AC10-1F6C7A426E45}">
      <dgm:prSet phldrT="[Texto]" custT="1"/>
      <dgm:spPr/>
      <dgm:t>
        <a:bodyPr/>
        <a:lstStyle/>
        <a:p>
          <a:r>
            <a:rPr lang="en-US" sz="1800" b="1" dirty="0" smtClean="0"/>
            <a:t>JUSTIFICATIVA DE PREÇO</a:t>
          </a:r>
          <a:endParaRPr lang="pt-BR" sz="1800" b="1" dirty="0"/>
        </a:p>
      </dgm:t>
    </dgm:pt>
    <dgm:pt modelId="{C0C87B64-B20C-4C0A-9498-1F39B69C776F}" type="parTrans" cxnId="{4BAE8E4E-9F37-4A7C-8C2B-EEEDA93317CE}">
      <dgm:prSet/>
      <dgm:spPr/>
      <dgm:t>
        <a:bodyPr/>
        <a:lstStyle/>
        <a:p>
          <a:endParaRPr lang="pt-BR"/>
        </a:p>
      </dgm:t>
    </dgm:pt>
    <dgm:pt modelId="{BF95CD57-4BDA-448E-9E96-1CCD5EE077AD}" type="sibTrans" cxnId="{4BAE8E4E-9F37-4A7C-8C2B-EEEDA93317CE}">
      <dgm:prSet/>
      <dgm:spPr/>
      <dgm:t>
        <a:bodyPr/>
        <a:lstStyle/>
        <a:p>
          <a:endParaRPr lang="pt-BR"/>
        </a:p>
      </dgm:t>
    </dgm:pt>
    <dgm:pt modelId="{4BC55693-DA49-4B00-BBA0-0DC38B60800A}">
      <dgm:prSet/>
      <dgm:spPr/>
      <dgm:t>
        <a:bodyPr/>
        <a:lstStyle/>
        <a:p>
          <a:r>
            <a:rPr lang="en-US" b="1" dirty="0" smtClean="0"/>
            <a:t>LIMITAÇÃO DE MERCADO</a:t>
          </a:r>
          <a:endParaRPr lang="pt-BR" b="1" dirty="0"/>
        </a:p>
      </dgm:t>
    </dgm:pt>
    <dgm:pt modelId="{CD2141CC-608E-4550-8EFD-4FD747D6FECF}" type="parTrans" cxnId="{05750667-2D7C-4563-B987-215B066F062C}">
      <dgm:prSet/>
      <dgm:spPr/>
      <dgm:t>
        <a:bodyPr/>
        <a:lstStyle/>
        <a:p>
          <a:endParaRPr lang="pt-BR"/>
        </a:p>
      </dgm:t>
    </dgm:pt>
    <dgm:pt modelId="{3400F540-1813-4D86-8F0A-B7EB3DD9E253}" type="sibTrans" cxnId="{05750667-2D7C-4563-B987-215B066F062C}">
      <dgm:prSet/>
      <dgm:spPr/>
      <dgm:t>
        <a:bodyPr/>
        <a:lstStyle/>
        <a:p>
          <a:endParaRPr lang="pt-BR"/>
        </a:p>
      </dgm:t>
    </dgm:pt>
    <dgm:pt modelId="{AC7B6377-0289-475D-8DAB-61CD14337E16}">
      <dgm:prSet/>
      <dgm:spPr/>
      <dgm:t>
        <a:bodyPr/>
        <a:lstStyle/>
        <a:p>
          <a:r>
            <a:rPr lang="en-US" b="1" dirty="0" smtClean="0"/>
            <a:t>SINGULARIDADE DO OBJETO</a:t>
          </a:r>
          <a:endParaRPr lang="pt-BR" b="1" dirty="0"/>
        </a:p>
      </dgm:t>
    </dgm:pt>
    <dgm:pt modelId="{E4BEF2B1-458D-44DB-83CD-EDF9DF93912F}" type="parTrans" cxnId="{6664C251-8329-478C-98ED-B91DA11EFF2D}">
      <dgm:prSet/>
      <dgm:spPr/>
      <dgm:t>
        <a:bodyPr/>
        <a:lstStyle/>
        <a:p>
          <a:endParaRPr lang="pt-BR"/>
        </a:p>
      </dgm:t>
    </dgm:pt>
    <dgm:pt modelId="{92756EA7-727A-4AA9-AC2D-7998448E7AC6}" type="sibTrans" cxnId="{6664C251-8329-478C-98ED-B91DA11EFF2D}">
      <dgm:prSet/>
      <dgm:spPr/>
      <dgm:t>
        <a:bodyPr/>
        <a:lstStyle/>
        <a:p>
          <a:endParaRPr lang="pt-BR"/>
        </a:p>
      </dgm:t>
    </dgm:pt>
    <dgm:pt modelId="{0683EE85-393F-4A66-BBF4-ED9C65991D4E}">
      <dgm:prSet/>
      <dgm:spPr/>
      <dgm:t>
        <a:bodyPr/>
        <a:lstStyle/>
        <a:p>
          <a:r>
            <a:rPr lang="en-US" b="1" dirty="0" smtClean="0"/>
            <a:t>DECLARAÇÃO DE EXCLUSIVIDADE</a:t>
          </a:r>
          <a:endParaRPr lang="pt-BR" b="1" dirty="0"/>
        </a:p>
      </dgm:t>
    </dgm:pt>
    <dgm:pt modelId="{F38B9605-4784-4F2E-8D9F-4B62997A08E3}" type="parTrans" cxnId="{E4B7200A-9C80-410E-8845-9BE3C38D5713}">
      <dgm:prSet/>
      <dgm:spPr/>
      <dgm:t>
        <a:bodyPr/>
        <a:lstStyle/>
        <a:p>
          <a:endParaRPr lang="pt-BR"/>
        </a:p>
      </dgm:t>
    </dgm:pt>
    <dgm:pt modelId="{052AB4A2-E578-4127-B905-D6B321C81FB7}" type="sibTrans" cxnId="{E4B7200A-9C80-410E-8845-9BE3C38D5713}">
      <dgm:prSet/>
      <dgm:spPr/>
      <dgm:t>
        <a:bodyPr/>
        <a:lstStyle/>
        <a:p>
          <a:endParaRPr lang="pt-BR"/>
        </a:p>
      </dgm:t>
    </dgm:pt>
    <dgm:pt modelId="{C2CCE7D7-961B-47DC-8296-3C40D6D92CB6}">
      <dgm:prSet/>
      <dgm:spPr/>
      <dgm:t>
        <a:bodyPr/>
        <a:lstStyle/>
        <a:p>
          <a:r>
            <a:rPr lang="en-US" b="1" dirty="0" smtClean="0"/>
            <a:t>SINGULARIDADE DO BEM E DA EMPRESA</a:t>
          </a:r>
          <a:endParaRPr lang="pt-BR" b="1" dirty="0"/>
        </a:p>
      </dgm:t>
    </dgm:pt>
    <dgm:pt modelId="{1A690AB7-57DC-4E51-A99B-BA46BC5E5F55}" type="parTrans" cxnId="{FD55D407-E548-44BC-80E4-CDFDC0F7B3E8}">
      <dgm:prSet/>
      <dgm:spPr/>
      <dgm:t>
        <a:bodyPr/>
        <a:lstStyle/>
        <a:p>
          <a:endParaRPr lang="pt-BR"/>
        </a:p>
      </dgm:t>
    </dgm:pt>
    <dgm:pt modelId="{A9FDA4BA-5809-48B2-B806-F958F92B1FB4}" type="sibTrans" cxnId="{FD55D407-E548-44BC-80E4-CDFDC0F7B3E8}">
      <dgm:prSet/>
      <dgm:spPr/>
      <dgm:t>
        <a:bodyPr/>
        <a:lstStyle/>
        <a:p>
          <a:endParaRPr lang="pt-BR"/>
        </a:p>
      </dgm:t>
    </dgm:pt>
    <dgm:pt modelId="{22EEA603-94C6-4DB1-9A04-C069963442BF}">
      <dgm:prSet/>
      <dgm:spPr/>
      <dgm:t>
        <a:bodyPr/>
        <a:lstStyle/>
        <a:p>
          <a:r>
            <a:rPr lang="en-US" b="1" dirty="0" smtClean="0"/>
            <a:t>DECLARAÇÃO DE ASSOCIAÇÃO OU ÓRGÃO DE CLASSE</a:t>
          </a:r>
          <a:endParaRPr lang="pt-BR" b="1" dirty="0"/>
        </a:p>
      </dgm:t>
    </dgm:pt>
    <dgm:pt modelId="{DBB65037-80B0-4B4B-BB1E-B8FBD4CC0846}" type="parTrans" cxnId="{A1BD4B74-33E5-4F28-B77D-E6B8E5BC10D9}">
      <dgm:prSet/>
      <dgm:spPr/>
      <dgm:t>
        <a:bodyPr/>
        <a:lstStyle/>
        <a:p>
          <a:endParaRPr lang="pt-BR"/>
        </a:p>
      </dgm:t>
    </dgm:pt>
    <dgm:pt modelId="{86ED8E89-8BA8-4639-AAFB-58481DE1D4BD}" type="sibTrans" cxnId="{A1BD4B74-33E5-4F28-B77D-E6B8E5BC10D9}">
      <dgm:prSet/>
      <dgm:spPr/>
      <dgm:t>
        <a:bodyPr/>
        <a:lstStyle/>
        <a:p>
          <a:endParaRPr lang="pt-BR"/>
        </a:p>
      </dgm:t>
    </dgm:pt>
    <dgm:pt modelId="{6F360BC8-629E-410D-8DB4-09BC574701BA}">
      <dgm:prSet/>
      <dgm:spPr/>
      <dgm:t>
        <a:bodyPr/>
        <a:lstStyle/>
        <a:p>
          <a:r>
            <a:rPr lang="en-US" b="1" dirty="0" smtClean="0"/>
            <a:t>HISTÓRICO DE PREÇOS ATUALIZADOS E CORRIGIDOS</a:t>
          </a:r>
          <a:endParaRPr lang="pt-BR" b="1" dirty="0"/>
        </a:p>
      </dgm:t>
    </dgm:pt>
    <dgm:pt modelId="{EC9B7D72-7E82-46D6-9173-1369CD6A56AE}" type="parTrans" cxnId="{1485AE61-2770-4A94-9EC5-9FCDC8FAA42E}">
      <dgm:prSet/>
      <dgm:spPr/>
      <dgm:t>
        <a:bodyPr/>
        <a:lstStyle/>
        <a:p>
          <a:endParaRPr lang="pt-BR"/>
        </a:p>
      </dgm:t>
    </dgm:pt>
    <dgm:pt modelId="{4AF75D3D-1AEC-47FC-9FEF-971EC9F9093B}" type="sibTrans" cxnId="{1485AE61-2770-4A94-9EC5-9FCDC8FAA42E}">
      <dgm:prSet/>
      <dgm:spPr/>
      <dgm:t>
        <a:bodyPr/>
        <a:lstStyle/>
        <a:p>
          <a:endParaRPr lang="pt-BR"/>
        </a:p>
      </dgm:t>
    </dgm:pt>
    <dgm:pt modelId="{E6425632-729F-4B55-AA01-5F925CA98FC8}">
      <dgm:prSet/>
      <dgm:spPr/>
      <dgm:t>
        <a:bodyPr/>
        <a:lstStyle/>
        <a:p>
          <a:r>
            <a:rPr lang="en-US" b="1" dirty="0" smtClean="0"/>
            <a:t>COMPARAÇÃO COM ITENS SIMILARES</a:t>
          </a:r>
          <a:endParaRPr lang="pt-BR" b="1" dirty="0"/>
        </a:p>
      </dgm:t>
    </dgm:pt>
    <dgm:pt modelId="{7C078B94-9A32-4E1A-BBFE-472D18EE04E9}" type="parTrans" cxnId="{1B78003F-BA8C-46CA-8C8D-B41FE28781EB}">
      <dgm:prSet/>
      <dgm:spPr/>
      <dgm:t>
        <a:bodyPr/>
        <a:lstStyle/>
        <a:p>
          <a:endParaRPr lang="pt-BR"/>
        </a:p>
      </dgm:t>
    </dgm:pt>
    <dgm:pt modelId="{F3BDB962-310E-4390-99D0-7E9649A234E9}" type="sibTrans" cxnId="{1B78003F-BA8C-46CA-8C8D-B41FE28781EB}">
      <dgm:prSet/>
      <dgm:spPr/>
      <dgm:t>
        <a:bodyPr/>
        <a:lstStyle/>
        <a:p>
          <a:endParaRPr lang="pt-BR"/>
        </a:p>
      </dgm:t>
    </dgm:pt>
    <dgm:pt modelId="{BCF82BF5-AC7F-4C34-B567-22107F505F55}">
      <dgm:prSet/>
      <dgm:spPr/>
      <dgm:t>
        <a:bodyPr/>
        <a:lstStyle/>
        <a:p>
          <a:r>
            <a:rPr lang="en-US" b="1" dirty="0" smtClean="0"/>
            <a:t>VENDA A OUTROS ÓRGAOS PUBLICOS</a:t>
          </a:r>
          <a:endParaRPr lang="pt-BR" b="1" dirty="0"/>
        </a:p>
      </dgm:t>
    </dgm:pt>
    <dgm:pt modelId="{388CB154-C041-4350-8C5D-2D3C17D3273B}" type="parTrans" cxnId="{24108647-4928-4B36-A491-7C8F726C8404}">
      <dgm:prSet/>
      <dgm:spPr/>
      <dgm:t>
        <a:bodyPr/>
        <a:lstStyle/>
        <a:p>
          <a:endParaRPr lang="pt-BR"/>
        </a:p>
      </dgm:t>
    </dgm:pt>
    <dgm:pt modelId="{7E22E7BA-C8E9-4B26-B6C8-4A75CC1E4C66}" type="sibTrans" cxnId="{24108647-4928-4B36-A491-7C8F726C8404}">
      <dgm:prSet/>
      <dgm:spPr/>
      <dgm:t>
        <a:bodyPr/>
        <a:lstStyle/>
        <a:p>
          <a:endParaRPr lang="pt-BR"/>
        </a:p>
      </dgm:t>
    </dgm:pt>
    <dgm:pt modelId="{F48D5E18-E9F3-42AF-8B32-40E3A1540F2B}">
      <dgm:prSet/>
      <dgm:spPr/>
      <dgm:t>
        <a:bodyPr/>
        <a:lstStyle/>
        <a:p>
          <a:r>
            <a:rPr lang="en-US" b="1" dirty="0" smtClean="0"/>
            <a:t>FORMAÇÃO DE PREÇOS</a:t>
          </a:r>
          <a:endParaRPr lang="pt-BR" b="1" dirty="0"/>
        </a:p>
      </dgm:t>
    </dgm:pt>
    <dgm:pt modelId="{E52659E0-DF0A-4B37-8A54-4F56F95B134D}" type="parTrans" cxnId="{2D6454B1-E515-4B3E-933D-5653BDF3AD64}">
      <dgm:prSet/>
      <dgm:spPr/>
      <dgm:t>
        <a:bodyPr/>
        <a:lstStyle/>
        <a:p>
          <a:endParaRPr lang="pt-BR"/>
        </a:p>
      </dgm:t>
    </dgm:pt>
    <dgm:pt modelId="{A0E222E0-8494-4DBD-9604-6D5A08A56E74}" type="sibTrans" cxnId="{2D6454B1-E515-4B3E-933D-5653BDF3AD64}">
      <dgm:prSet/>
      <dgm:spPr/>
      <dgm:t>
        <a:bodyPr/>
        <a:lstStyle/>
        <a:p>
          <a:endParaRPr lang="pt-BR"/>
        </a:p>
      </dgm:t>
    </dgm:pt>
    <dgm:pt modelId="{4CB8B348-F965-48A6-8232-7950A1398D2A}" type="pres">
      <dgm:prSet presAssocID="{176741A7-D04E-4AF3-AB19-2D6D6C6A3C9D}" presName="Name0" presStyleCnt="0">
        <dgm:presLayoutVars>
          <dgm:dir/>
          <dgm:animLvl val="lvl"/>
          <dgm:resizeHandles val="exact"/>
        </dgm:presLayoutVars>
      </dgm:prSet>
      <dgm:spPr/>
    </dgm:pt>
    <dgm:pt modelId="{2D7FC224-28F2-4259-B718-6C57920B3315}" type="pres">
      <dgm:prSet presAssocID="{176741A7-D04E-4AF3-AB19-2D6D6C6A3C9D}" presName="tSp" presStyleCnt="0"/>
      <dgm:spPr/>
    </dgm:pt>
    <dgm:pt modelId="{E7883EE0-36F8-4C37-B09A-4461858287F7}" type="pres">
      <dgm:prSet presAssocID="{176741A7-D04E-4AF3-AB19-2D6D6C6A3C9D}" presName="bSp" presStyleCnt="0"/>
      <dgm:spPr/>
    </dgm:pt>
    <dgm:pt modelId="{03BE68DF-C2D5-46CC-B0E2-08976AB2861D}" type="pres">
      <dgm:prSet presAssocID="{176741A7-D04E-4AF3-AB19-2D6D6C6A3C9D}" presName="process" presStyleCnt="0"/>
      <dgm:spPr/>
    </dgm:pt>
    <dgm:pt modelId="{721BBD19-16CC-42FD-AAB7-4D7FB0109AC1}" type="pres">
      <dgm:prSet presAssocID="{921D4A72-73EA-4599-9559-645519294D2E}" presName="composite1" presStyleCnt="0"/>
      <dgm:spPr/>
    </dgm:pt>
    <dgm:pt modelId="{23D9504A-3E9B-498D-9E71-0A423BE68701}" type="pres">
      <dgm:prSet presAssocID="{921D4A72-73EA-4599-9559-645519294D2E}" presName="dummyNode1" presStyleLbl="node1" presStyleIdx="0" presStyleCnt="3"/>
      <dgm:spPr/>
    </dgm:pt>
    <dgm:pt modelId="{92B0E134-73CE-4D4E-AF79-07C4689DC34C}" type="pres">
      <dgm:prSet presAssocID="{921D4A72-73EA-4599-9559-645519294D2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C23F9C-0FA4-4EB6-AA53-1DC292A4ECB3}" type="pres">
      <dgm:prSet presAssocID="{921D4A72-73EA-4599-9559-645519294D2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D33AEC-254E-4500-BD5F-D7C23899D4FF}" type="pres">
      <dgm:prSet presAssocID="{921D4A72-73EA-4599-9559-645519294D2E}" presName="parentNode1" presStyleLbl="node1" presStyleIdx="0" presStyleCnt="3" custScaleX="123983" custScaleY="17231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65B99F-F373-453B-8550-0E2F5C708F97}" type="pres">
      <dgm:prSet presAssocID="{921D4A72-73EA-4599-9559-645519294D2E}" presName="connSite1" presStyleCnt="0"/>
      <dgm:spPr/>
    </dgm:pt>
    <dgm:pt modelId="{1931AC80-31E4-4343-BA5A-522CD219C6A7}" type="pres">
      <dgm:prSet presAssocID="{635D8649-015D-4A02-8E2B-C1097B2B54AB}" presName="Name9" presStyleLbl="sibTrans2D1" presStyleIdx="0" presStyleCnt="2"/>
      <dgm:spPr/>
      <dgm:t>
        <a:bodyPr/>
        <a:lstStyle/>
        <a:p>
          <a:endParaRPr lang="pt-BR"/>
        </a:p>
      </dgm:t>
    </dgm:pt>
    <dgm:pt modelId="{BF2A49BB-58C4-496C-A3B7-388765692ED3}" type="pres">
      <dgm:prSet presAssocID="{8B0032CF-757D-44BD-A066-F5E1965144EC}" presName="composite2" presStyleCnt="0"/>
      <dgm:spPr/>
    </dgm:pt>
    <dgm:pt modelId="{86FFD601-9980-4DE5-908B-58E06ACE8DDD}" type="pres">
      <dgm:prSet presAssocID="{8B0032CF-757D-44BD-A066-F5E1965144EC}" presName="dummyNode2" presStyleLbl="node1" presStyleIdx="0" presStyleCnt="3"/>
      <dgm:spPr/>
    </dgm:pt>
    <dgm:pt modelId="{8701656D-48C6-486A-902C-A8DE2FE33F98}" type="pres">
      <dgm:prSet presAssocID="{8B0032CF-757D-44BD-A066-F5E1965144E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87A752-E7AE-4162-9772-333DBEF60F80}" type="pres">
      <dgm:prSet presAssocID="{8B0032CF-757D-44BD-A066-F5E1965144E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C62167-C00C-4E99-87DE-8D337751B6AA}" type="pres">
      <dgm:prSet presAssocID="{8B0032CF-757D-44BD-A066-F5E1965144EC}" presName="parentNode2" presStyleLbl="node1" presStyleIdx="1" presStyleCnt="3" custLinFactNeighborY="-101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D8EDF-1A30-4FAB-B5F6-D8C7AC9EFE5C}" type="pres">
      <dgm:prSet presAssocID="{8B0032CF-757D-44BD-A066-F5E1965144EC}" presName="connSite2" presStyleCnt="0"/>
      <dgm:spPr/>
    </dgm:pt>
    <dgm:pt modelId="{240FC831-487D-4A6D-A3DB-E866832337F2}" type="pres">
      <dgm:prSet presAssocID="{0747253D-1B74-42E1-9779-DCB6343F8BD5}" presName="Name18" presStyleLbl="sibTrans2D1" presStyleIdx="1" presStyleCnt="2" custAng="736299" custScaleX="116543" custScaleY="107703" custLinFactNeighborX="-1294" custLinFactNeighborY="7488"/>
      <dgm:spPr/>
      <dgm:t>
        <a:bodyPr/>
        <a:lstStyle/>
        <a:p>
          <a:endParaRPr lang="pt-BR"/>
        </a:p>
      </dgm:t>
    </dgm:pt>
    <dgm:pt modelId="{E8D8CDA9-FF4F-4895-948A-CD5B5B49EBD2}" type="pres">
      <dgm:prSet presAssocID="{F9258569-CB8E-4551-AC10-1F6C7A426E45}" presName="composite1" presStyleCnt="0"/>
      <dgm:spPr/>
    </dgm:pt>
    <dgm:pt modelId="{FE684778-A18E-4E62-8FE9-34E554F30C79}" type="pres">
      <dgm:prSet presAssocID="{F9258569-CB8E-4551-AC10-1F6C7A426E45}" presName="dummyNode1" presStyleLbl="node1" presStyleIdx="1" presStyleCnt="3"/>
      <dgm:spPr/>
    </dgm:pt>
    <dgm:pt modelId="{5FAAE9D9-3B67-4BC3-9EB8-0AB56264E398}" type="pres">
      <dgm:prSet presAssocID="{F9258569-CB8E-4551-AC10-1F6C7A426E4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3048B7-4B02-4C0A-9BB2-08ACA20A4CC1}" type="pres">
      <dgm:prSet presAssocID="{F9258569-CB8E-4551-AC10-1F6C7A426E4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DAAFCB-8BFD-4568-A652-0588F48FD888}" type="pres">
      <dgm:prSet presAssocID="{F9258569-CB8E-4551-AC10-1F6C7A426E4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A6B79C-DE01-4800-90DD-8A614C4ABD90}" type="pres">
      <dgm:prSet presAssocID="{F9258569-CB8E-4551-AC10-1F6C7A426E45}" presName="connSite1" presStyleCnt="0"/>
      <dgm:spPr/>
    </dgm:pt>
  </dgm:ptLst>
  <dgm:cxnLst>
    <dgm:cxn modelId="{713221A5-F0EA-436E-B3AF-B398C6B500B5}" type="presOf" srcId="{AC7B6377-0289-475D-8DAB-61CD14337E16}" destId="{92B0E134-73CE-4D4E-AF79-07C4689DC34C}" srcOrd="0" destOrd="1" presId="urn:microsoft.com/office/officeart/2005/8/layout/hProcess4"/>
    <dgm:cxn modelId="{EB461AF8-875F-4DE7-9782-FA4AB5F2C56C}" type="presOf" srcId="{F9258569-CB8E-4551-AC10-1F6C7A426E45}" destId="{D1DAAFCB-8BFD-4568-A652-0588F48FD888}" srcOrd="0" destOrd="0" presId="urn:microsoft.com/office/officeart/2005/8/layout/hProcess4"/>
    <dgm:cxn modelId="{A03D79D0-09AA-4EEE-8910-E32878D2A4B9}" type="presOf" srcId="{4BC55693-DA49-4B00-BBA0-0DC38B60800A}" destId="{A4C23F9C-0FA4-4EB6-AA53-1DC292A4ECB3}" srcOrd="1" destOrd="0" presId="urn:microsoft.com/office/officeart/2005/8/layout/hProcess4"/>
    <dgm:cxn modelId="{0FCBA784-6361-4E21-A130-13BE77BE676B}" srcId="{176741A7-D04E-4AF3-AB19-2D6D6C6A3C9D}" destId="{921D4A72-73EA-4599-9559-645519294D2E}" srcOrd="0" destOrd="0" parTransId="{2D7F38CB-476F-49D1-AC7D-7E8AC6A56904}" sibTransId="{635D8649-015D-4A02-8E2B-C1097B2B54AB}"/>
    <dgm:cxn modelId="{25967DE0-78ED-4D47-81A0-BCD8A58843C1}" type="presOf" srcId="{8B0032CF-757D-44BD-A066-F5E1965144EC}" destId="{E1C62167-C00C-4E99-87DE-8D337751B6AA}" srcOrd="0" destOrd="0" presId="urn:microsoft.com/office/officeart/2005/8/layout/hProcess4"/>
    <dgm:cxn modelId="{35892EC1-F83B-40F3-931A-8D63C296700A}" type="presOf" srcId="{22EEA603-94C6-4DB1-9A04-C069963442BF}" destId="{8701656D-48C6-486A-902C-A8DE2FE33F98}" srcOrd="0" destOrd="1" presId="urn:microsoft.com/office/officeart/2005/8/layout/hProcess4"/>
    <dgm:cxn modelId="{2D6454B1-E515-4B3E-933D-5653BDF3AD64}" srcId="{F9258569-CB8E-4551-AC10-1F6C7A426E45}" destId="{F48D5E18-E9F3-42AF-8B32-40E3A1540F2B}" srcOrd="3" destOrd="0" parTransId="{E52659E0-DF0A-4B37-8A54-4F56F95B134D}" sibTransId="{A0E222E0-8494-4DBD-9604-6D5A08A56E74}"/>
    <dgm:cxn modelId="{6004FD13-6810-41D7-99C0-C592078057D8}" type="presOf" srcId="{6F360BC8-629E-410D-8DB4-09BC574701BA}" destId="{8A3048B7-4B02-4C0A-9BB2-08ACA20A4CC1}" srcOrd="1" destOrd="0" presId="urn:microsoft.com/office/officeart/2005/8/layout/hProcess4"/>
    <dgm:cxn modelId="{68520993-1682-409D-8275-90537003D78A}" type="presOf" srcId="{6F360BC8-629E-410D-8DB4-09BC574701BA}" destId="{5FAAE9D9-3B67-4BC3-9EB8-0AB56264E398}" srcOrd="0" destOrd="0" presId="urn:microsoft.com/office/officeart/2005/8/layout/hProcess4"/>
    <dgm:cxn modelId="{A11A7A78-83B1-446C-9DA7-E91DD69C4384}" type="presOf" srcId="{C2CCE7D7-961B-47DC-8296-3C40D6D92CB6}" destId="{8701656D-48C6-486A-902C-A8DE2FE33F98}" srcOrd="0" destOrd="0" presId="urn:microsoft.com/office/officeart/2005/8/layout/hProcess4"/>
    <dgm:cxn modelId="{1485AE61-2770-4A94-9EC5-9FCDC8FAA42E}" srcId="{F9258569-CB8E-4551-AC10-1F6C7A426E45}" destId="{6F360BC8-629E-410D-8DB4-09BC574701BA}" srcOrd="0" destOrd="0" parTransId="{EC9B7D72-7E82-46D6-9173-1369CD6A56AE}" sibTransId="{4AF75D3D-1AEC-47FC-9FEF-971EC9F9093B}"/>
    <dgm:cxn modelId="{33C4D660-89FB-499D-9303-F78EF612D167}" type="presOf" srcId="{BCF82BF5-AC7F-4C34-B567-22107F505F55}" destId="{8A3048B7-4B02-4C0A-9BB2-08ACA20A4CC1}" srcOrd="1" destOrd="2" presId="urn:microsoft.com/office/officeart/2005/8/layout/hProcess4"/>
    <dgm:cxn modelId="{5CBB8BA2-11CA-4149-A15A-422344C260D2}" srcId="{176741A7-D04E-4AF3-AB19-2D6D6C6A3C9D}" destId="{8B0032CF-757D-44BD-A066-F5E1965144EC}" srcOrd="1" destOrd="0" parTransId="{78186CAF-119C-4982-A089-5ED090BAA2B7}" sibTransId="{0747253D-1B74-42E1-9779-DCB6343F8BD5}"/>
    <dgm:cxn modelId="{29CD5937-D766-4B7E-A1E3-767136D052F3}" type="presOf" srcId="{0683EE85-393F-4A66-BBF4-ED9C65991D4E}" destId="{A4C23F9C-0FA4-4EB6-AA53-1DC292A4ECB3}" srcOrd="1" destOrd="2" presId="urn:microsoft.com/office/officeart/2005/8/layout/hProcess4"/>
    <dgm:cxn modelId="{A1BD4B74-33E5-4F28-B77D-E6B8E5BC10D9}" srcId="{8B0032CF-757D-44BD-A066-F5E1965144EC}" destId="{22EEA603-94C6-4DB1-9A04-C069963442BF}" srcOrd="1" destOrd="0" parTransId="{DBB65037-80B0-4B4B-BB1E-B8FBD4CC0846}" sibTransId="{86ED8E89-8BA8-4639-AAFB-58481DE1D4BD}"/>
    <dgm:cxn modelId="{FD55D407-E548-44BC-80E4-CDFDC0F7B3E8}" srcId="{8B0032CF-757D-44BD-A066-F5E1965144EC}" destId="{C2CCE7D7-961B-47DC-8296-3C40D6D92CB6}" srcOrd="0" destOrd="0" parTransId="{1A690AB7-57DC-4E51-A99B-BA46BC5E5F55}" sibTransId="{A9FDA4BA-5809-48B2-B806-F958F92B1FB4}"/>
    <dgm:cxn modelId="{E71FE684-0594-4071-9BAB-9EAA32590827}" type="presOf" srcId="{F48D5E18-E9F3-42AF-8B32-40E3A1540F2B}" destId="{8A3048B7-4B02-4C0A-9BB2-08ACA20A4CC1}" srcOrd="1" destOrd="3" presId="urn:microsoft.com/office/officeart/2005/8/layout/hProcess4"/>
    <dgm:cxn modelId="{97E9878F-9D9E-4D03-A2EB-507E073E163F}" type="presOf" srcId="{22EEA603-94C6-4DB1-9A04-C069963442BF}" destId="{F587A752-E7AE-4162-9772-333DBEF60F80}" srcOrd="1" destOrd="1" presId="urn:microsoft.com/office/officeart/2005/8/layout/hProcess4"/>
    <dgm:cxn modelId="{CAAE3C23-7958-47A9-B8CE-AD8E001678EB}" type="presOf" srcId="{E6425632-729F-4B55-AA01-5F925CA98FC8}" destId="{5FAAE9D9-3B67-4BC3-9EB8-0AB56264E398}" srcOrd="0" destOrd="1" presId="urn:microsoft.com/office/officeart/2005/8/layout/hProcess4"/>
    <dgm:cxn modelId="{24108647-4928-4B36-A491-7C8F726C8404}" srcId="{F9258569-CB8E-4551-AC10-1F6C7A426E45}" destId="{BCF82BF5-AC7F-4C34-B567-22107F505F55}" srcOrd="2" destOrd="0" parTransId="{388CB154-C041-4350-8C5D-2D3C17D3273B}" sibTransId="{7E22E7BA-C8E9-4B26-B6C8-4A75CC1E4C66}"/>
    <dgm:cxn modelId="{6664C251-8329-478C-98ED-B91DA11EFF2D}" srcId="{921D4A72-73EA-4599-9559-645519294D2E}" destId="{AC7B6377-0289-475D-8DAB-61CD14337E16}" srcOrd="1" destOrd="0" parTransId="{E4BEF2B1-458D-44DB-83CD-EDF9DF93912F}" sibTransId="{92756EA7-727A-4AA9-AC2D-7998448E7AC6}"/>
    <dgm:cxn modelId="{D6C6AE88-C08D-4EA2-A6CC-E5D84D1259ED}" type="presOf" srcId="{921D4A72-73EA-4599-9559-645519294D2E}" destId="{E9D33AEC-254E-4500-BD5F-D7C23899D4FF}" srcOrd="0" destOrd="0" presId="urn:microsoft.com/office/officeart/2005/8/layout/hProcess4"/>
    <dgm:cxn modelId="{4BAE8E4E-9F37-4A7C-8C2B-EEEDA93317CE}" srcId="{176741A7-D04E-4AF3-AB19-2D6D6C6A3C9D}" destId="{F9258569-CB8E-4551-AC10-1F6C7A426E45}" srcOrd="2" destOrd="0" parTransId="{C0C87B64-B20C-4C0A-9498-1F39B69C776F}" sibTransId="{BF95CD57-4BDA-448E-9E96-1CCD5EE077AD}"/>
    <dgm:cxn modelId="{1B78003F-BA8C-46CA-8C8D-B41FE28781EB}" srcId="{F9258569-CB8E-4551-AC10-1F6C7A426E45}" destId="{E6425632-729F-4B55-AA01-5F925CA98FC8}" srcOrd="1" destOrd="0" parTransId="{7C078B94-9A32-4E1A-BBFE-472D18EE04E9}" sibTransId="{F3BDB962-310E-4390-99D0-7E9649A234E9}"/>
    <dgm:cxn modelId="{BF024EC6-889F-4033-93A1-A6DEEBBBA883}" type="presOf" srcId="{0747253D-1B74-42E1-9779-DCB6343F8BD5}" destId="{240FC831-487D-4A6D-A3DB-E866832337F2}" srcOrd="0" destOrd="0" presId="urn:microsoft.com/office/officeart/2005/8/layout/hProcess4"/>
    <dgm:cxn modelId="{9D34D2A9-D6A7-4418-A303-903775CB985A}" type="presOf" srcId="{4BC55693-DA49-4B00-BBA0-0DC38B60800A}" destId="{92B0E134-73CE-4D4E-AF79-07C4689DC34C}" srcOrd="0" destOrd="0" presId="urn:microsoft.com/office/officeart/2005/8/layout/hProcess4"/>
    <dgm:cxn modelId="{CC75AE20-6AE7-42F1-8C45-7C4DDC8433AC}" type="presOf" srcId="{C2CCE7D7-961B-47DC-8296-3C40D6D92CB6}" destId="{F587A752-E7AE-4162-9772-333DBEF60F80}" srcOrd="1" destOrd="0" presId="urn:microsoft.com/office/officeart/2005/8/layout/hProcess4"/>
    <dgm:cxn modelId="{4049B471-34C7-48F7-9807-803378913B6D}" type="presOf" srcId="{BCF82BF5-AC7F-4C34-B567-22107F505F55}" destId="{5FAAE9D9-3B67-4BC3-9EB8-0AB56264E398}" srcOrd="0" destOrd="2" presId="urn:microsoft.com/office/officeart/2005/8/layout/hProcess4"/>
    <dgm:cxn modelId="{CCF00114-7168-4B6D-A3CA-4A2AC2D6D932}" type="presOf" srcId="{F48D5E18-E9F3-42AF-8B32-40E3A1540F2B}" destId="{5FAAE9D9-3B67-4BC3-9EB8-0AB56264E398}" srcOrd="0" destOrd="3" presId="urn:microsoft.com/office/officeart/2005/8/layout/hProcess4"/>
    <dgm:cxn modelId="{940C64A5-BE80-4759-B580-DB81B9F4544D}" type="presOf" srcId="{0683EE85-393F-4A66-BBF4-ED9C65991D4E}" destId="{92B0E134-73CE-4D4E-AF79-07C4689DC34C}" srcOrd="0" destOrd="2" presId="urn:microsoft.com/office/officeart/2005/8/layout/hProcess4"/>
    <dgm:cxn modelId="{B75B86AE-098E-4B77-B409-45D9A77D0DAC}" type="presOf" srcId="{E6425632-729F-4B55-AA01-5F925CA98FC8}" destId="{8A3048B7-4B02-4C0A-9BB2-08ACA20A4CC1}" srcOrd="1" destOrd="1" presId="urn:microsoft.com/office/officeart/2005/8/layout/hProcess4"/>
    <dgm:cxn modelId="{2C13BB24-0E3E-4F9B-BF3D-89B345594393}" type="presOf" srcId="{635D8649-015D-4A02-8E2B-C1097B2B54AB}" destId="{1931AC80-31E4-4343-BA5A-522CD219C6A7}" srcOrd="0" destOrd="0" presId="urn:microsoft.com/office/officeart/2005/8/layout/hProcess4"/>
    <dgm:cxn modelId="{26C3D3A6-B4B8-4871-BD9A-8940B9C5FD96}" type="presOf" srcId="{AC7B6377-0289-475D-8DAB-61CD14337E16}" destId="{A4C23F9C-0FA4-4EB6-AA53-1DC292A4ECB3}" srcOrd="1" destOrd="1" presId="urn:microsoft.com/office/officeart/2005/8/layout/hProcess4"/>
    <dgm:cxn modelId="{E4B7200A-9C80-410E-8845-9BE3C38D5713}" srcId="{921D4A72-73EA-4599-9559-645519294D2E}" destId="{0683EE85-393F-4A66-BBF4-ED9C65991D4E}" srcOrd="2" destOrd="0" parTransId="{F38B9605-4784-4F2E-8D9F-4B62997A08E3}" sibTransId="{052AB4A2-E578-4127-B905-D6B321C81FB7}"/>
    <dgm:cxn modelId="{05750667-2D7C-4563-B987-215B066F062C}" srcId="{921D4A72-73EA-4599-9559-645519294D2E}" destId="{4BC55693-DA49-4B00-BBA0-0DC38B60800A}" srcOrd="0" destOrd="0" parTransId="{CD2141CC-608E-4550-8EFD-4FD747D6FECF}" sibTransId="{3400F540-1813-4D86-8F0A-B7EB3DD9E253}"/>
    <dgm:cxn modelId="{EBD5A6FA-D5D6-4E93-8E08-D2E82E73288E}" type="presOf" srcId="{176741A7-D04E-4AF3-AB19-2D6D6C6A3C9D}" destId="{4CB8B348-F965-48A6-8232-7950A1398D2A}" srcOrd="0" destOrd="0" presId="urn:microsoft.com/office/officeart/2005/8/layout/hProcess4"/>
    <dgm:cxn modelId="{3AB14828-630E-447A-8156-A549134F4BA5}" type="presParOf" srcId="{4CB8B348-F965-48A6-8232-7950A1398D2A}" destId="{2D7FC224-28F2-4259-B718-6C57920B3315}" srcOrd="0" destOrd="0" presId="urn:microsoft.com/office/officeart/2005/8/layout/hProcess4"/>
    <dgm:cxn modelId="{1F8E1E1D-299B-4D40-82A5-0920FC0BF133}" type="presParOf" srcId="{4CB8B348-F965-48A6-8232-7950A1398D2A}" destId="{E7883EE0-36F8-4C37-B09A-4461858287F7}" srcOrd="1" destOrd="0" presId="urn:microsoft.com/office/officeart/2005/8/layout/hProcess4"/>
    <dgm:cxn modelId="{B8494876-7016-4861-ABC1-C7065F4055C7}" type="presParOf" srcId="{4CB8B348-F965-48A6-8232-7950A1398D2A}" destId="{03BE68DF-C2D5-46CC-B0E2-08976AB2861D}" srcOrd="2" destOrd="0" presId="urn:microsoft.com/office/officeart/2005/8/layout/hProcess4"/>
    <dgm:cxn modelId="{D495E4C4-2B3F-4543-ACD7-A31B79B28595}" type="presParOf" srcId="{03BE68DF-C2D5-46CC-B0E2-08976AB2861D}" destId="{721BBD19-16CC-42FD-AAB7-4D7FB0109AC1}" srcOrd="0" destOrd="0" presId="urn:microsoft.com/office/officeart/2005/8/layout/hProcess4"/>
    <dgm:cxn modelId="{B5D7FD26-BE05-452D-839D-2F7567741B79}" type="presParOf" srcId="{721BBD19-16CC-42FD-AAB7-4D7FB0109AC1}" destId="{23D9504A-3E9B-498D-9E71-0A423BE68701}" srcOrd="0" destOrd="0" presId="urn:microsoft.com/office/officeart/2005/8/layout/hProcess4"/>
    <dgm:cxn modelId="{50B2A412-6EC5-46AA-886C-DCDC9FA7ED0A}" type="presParOf" srcId="{721BBD19-16CC-42FD-AAB7-4D7FB0109AC1}" destId="{92B0E134-73CE-4D4E-AF79-07C4689DC34C}" srcOrd="1" destOrd="0" presId="urn:microsoft.com/office/officeart/2005/8/layout/hProcess4"/>
    <dgm:cxn modelId="{8AF5CD49-E9FB-49A4-840D-E99423104134}" type="presParOf" srcId="{721BBD19-16CC-42FD-AAB7-4D7FB0109AC1}" destId="{A4C23F9C-0FA4-4EB6-AA53-1DC292A4ECB3}" srcOrd="2" destOrd="0" presId="urn:microsoft.com/office/officeart/2005/8/layout/hProcess4"/>
    <dgm:cxn modelId="{226B0795-75E3-4977-B33C-A0278E800EEE}" type="presParOf" srcId="{721BBD19-16CC-42FD-AAB7-4D7FB0109AC1}" destId="{E9D33AEC-254E-4500-BD5F-D7C23899D4FF}" srcOrd="3" destOrd="0" presId="urn:microsoft.com/office/officeart/2005/8/layout/hProcess4"/>
    <dgm:cxn modelId="{1400BCF8-8893-4CB1-BEFD-412CA4200B5B}" type="presParOf" srcId="{721BBD19-16CC-42FD-AAB7-4D7FB0109AC1}" destId="{D365B99F-F373-453B-8550-0E2F5C708F97}" srcOrd="4" destOrd="0" presId="urn:microsoft.com/office/officeart/2005/8/layout/hProcess4"/>
    <dgm:cxn modelId="{89015FDC-1ACF-4B52-B1C8-1F2AE2ED4732}" type="presParOf" srcId="{03BE68DF-C2D5-46CC-B0E2-08976AB2861D}" destId="{1931AC80-31E4-4343-BA5A-522CD219C6A7}" srcOrd="1" destOrd="0" presId="urn:microsoft.com/office/officeart/2005/8/layout/hProcess4"/>
    <dgm:cxn modelId="{786467CD-F7C6-4FA8-BE3A-81B413FB9369}" type="presParOf" srcId="{03BE68DF-C2D5-46CC-B0E2-08976AB2861D}" destId="{BF2A49BB-58C4-496C-A3B7-388765692ED3}" srcOrd="2" destOrd="0" presId="urn:microsoft.com/office/officeart/2005/8/layout/hProcess4"/>
    <dgm:cxn modelId="{C18EC0A1-C907-4C00-9F63-795C51F715C1}" type="presParOf" srcId="{BF2A49BB-58C4-496C-A3B7-388765692ED3}" destId="{86FFD601-9980-4DE5-908B-58E06ACE8DDD}" srcOrd="0" destOrd="0" presId="urn:microsoft.com/office/officeart/2005/8/layout/hProcess4"/>
    <dgm:cxn modelId="{47613FD4-8C15-42F8-98C1-236F51101FA9}" type="presParOf" srcId="{BF2A49BB-58C4-496C-A3B7-388765692ED3}" destId="{8701656D-48C6-486A-902C-A8DE2FE33F98}" srcOrd="1" destOrd="0" presId="urn:microsoft.com/office/officeart/2005/8/layout/hProcess4"/>
    <dgm:cxn modelId="{CB92632C-B36A-4A8A-8CE0-71FE2D26C5B1}" type="presParOf" srcId="{BF2A49BB-58C4-496C-A3B7-388765692ED3}" destId="{F587A752-E7AE-4162-9772-333DBEF60F80}" srcOrd="2" destOrd="0" presId="urn:microsoft.com/office/officeart/2005/8/layout/hProcess4"/>
    <dgm:cxn modelId="{CAFEF996-D832-4631-A725-0A2AF131C4CD}" type="presParOf" srcId="{BF2A49BB-58C4-496C-A3B7-388765692ED3}" destId="{E1C62167-C00C-4E99-87DE-8D337751B6AA}" srcOrd="3" destOrd="0" presId="urn:microsoft.com/office/officeart/2005/8/layout/hProcess4"/>
    <dgm:cxn modelId="{28A197F6-6E8D-4A95-A862-0C16F9D691EA}" type="presParOf" srcId="{BF2A49BB-58C4-496C-A3B7-388765692ED3}" destId="{1BBD8EDF-1A30-4FAB-B5F6-D8C7AC9EFE5C}" srcOrd="4" destOrd="0" presId="urn:microsoft.com/office/officeart/2005/8/layout/hProcess4"/>
    <dgm:cxn modelId="{E7A53C16-8522-4C47-B085-620C5329627C}" type="presParOf" srcId="{03BE68DF-C2D5-46CC-B0E2-08976AB2861D}" destId="{240FC831-487D-4A6D-A3DB-E866832337F2}" srcOrd="3" destOrd="0" presId="urn:microsoft.com/office/officeart/2005/8/layout/hProcess4"/>
    <dgm:cxn modelId="{8DFC84DD-7868-4CC1-8028-E37EF2222045}" type="presParOf" srcId="{03BE68DF-C2D5-46CC-B0E2-08976AB2861D}" destId="{E8D8CDA9-FF4F-4895-948A-CD5B5B49EBD2}" srcOrd="4" destOrd="0" presId="urn:microsoft.com/office/officeart/2005/8/layout/hProcess4"/>
    <dgm:cxn modelId="{A628C6D4-5CCA-4AE1-B878-17A32EC4B061}" type="presParOf" srcId="{E8D8CDA9-FF4F-4895-948A-CD5B5B49EBD2}" destId="{FE684778-A18E-4E62-8FE9-34E554F30C79}" srcOrd="0" destOrd="0" presId="urn:microsoft.com/office/officeart/2005/8/layout/hProcess4"/>
    <dgm:cxn modelId="{DED05C27-2369-436B-A289-53106DA0BA86}" type="presParOf" srcId="{E8D8CDA9-FF4F-4895-948A-CD5B5B49EBD2}" destId="{5FAAE9D9-3B67-4BC3-9EB8-0AB56264E398}" srcOrd="1" destOrd="0" presId="urn:microsoft.com/office/officeart/2005/8/layout/hProcess4"/>
    <dgm:cxn modelId="{3223D297-93D1-4D7D-B968-8D4846C02D87}" type="presParOf" srcId="{E8D8CDA9-FF4F-4895-948A-CD5B5B49EBD2}" destId="{8A3048B7-4B02-4C0A-9BB2-08ACA20A4CC1}" srcOrd="2" destOrd="0" presId="urn:microsoft.com/office/officeart/2005/8/layout/hProcess4"/>
    <dgm:cxn modelId="{3C4360F3-4EE9-4EA6-BC02-CA4321AFCE07}" type="presParOf" srcId="{E8D8CDA9-FF4F-4895-948A-CD5B5B49EBD2}" destId="{D1DAAFCB-8BFD-4568-A652-0588F48FD888}" srcOrd="3" destOrd="0" presId="urn:microsoft.com/office/officeart/2005/8/layout/hProcess4"/>
    <dgm:cxn modelId="{48B8BCF5-C307-4C60-AF62-4509368099E3}" type="presParOf" srcId="{E8D8CDA9-FF4F-4895-948A-CD5B5B49EBD2}" destId="{F2A6B79C-DE01-4800-90DD-8A614C4ABD90}" srcOrd="4" destOrd="0" presId="urn:microsoft.com/office/officeart/2005/8/layout/hProcess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2A078A-F458-4312-97F7-11D515D7036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3FCDC34-CD8E-4EC0-A434-6ED66CE4EF79}">
      <dgm:prSet phldrT="[Texto]"/>
      <dgm:spPr/>
      <dgm:t>
        <a:bodyPr/>
        <a:lstStyle/>
        <a:p>
          <a:pPr algn="l"/>
          <a:r>
            <a:rPr lang="pt-BR" dirty="0" smtClean="0"/>
            <a:t>Termo de Recebimento do Material</a:t>
          </a:r>
          <a:endParaRPr lang="pt-BR" dirty="0"/>
        </a:p>
      </dgm:t>
    </dgm:pt>
    <dgm:pt modelId="{C8642F1A-859E-4BA7-97C6-780ED3E2CB21}" type="parTrans" cxnId="{4B894C61-2B7C-49FD-948B-F06FF2A34F20}">
      <dgm:prSet/>
      <dgm:spPr/>
      <dgm:t>
        <a:bodyPr/>
        <a:lstStyle/>
        <a:p>
          <a:pPr algn="l"/>
          <a:endParaRPr lang="pt-BR"/>
        </a:p>
      </dgm:t>
    </dgm:pt>
    <dgm:pt modelId="{CDE3C6EB-AE95-4886-B405-3644196597A8}" type="sibTrans" cxnId="{4B894C61-2B7C-49FD-948B-F06FF2A34F20}">
      <dgm:prSet/>
      <dgm:spPr/>
      <dgm:t>
        <a:bodyPr/>
        <a:lstStyle/>
        <a:p>
          <a:pPr algn="l"/>
          <a:endParaRPr lang="pt-BR"/>
        </a:p>
      </dgm:t>
    </dgm:pt>
    <dgm:pt modelId="{9465A5B8-F503-4658-9764-87C2FC76CE5D}">
      <dgm:prSet/>
      <dgm:spPr/>
      <dgm:t>
        <a:bodyPr/>
        <a:lstStyle/>
        <a:p>
          <a:pPr algn="l"/>
          <a:r>
            <a:rPr lang="pt-BR" dirty="0" smtClean="0"/>
            <a:t>Termo de Recebimento Qualitativo (Mat Bel ou quando exigido)</a:t>
          </a:r>
        </a:p>
      </dgm:t>
    </dgm:pt>
    <dgm:pt modelId="{79EC19FA-1AE9-4A0A-9B17-CFC87B59DD3E}" type="parTrans" cxnId="{E85A06D7-7E39-47EA-937B-109BD42A3152}">
      <dgm:prSet/>
      <dgm:spPr/>
      <dgm:t>
        <a:bodyPr/>
        <a:lstStyle/>
        <a:p>
          <a:pPr algn="l"/>
          <a:endParaRPr lang="pt-BR"/>
        </a:p>
      </dgm:t>
    </dgm:pt>
    <dgm:pt modelId="{7AECDEC2-5BA2-46A2-BC02-523C74B26636}" type="sibTrans" cxnId="{E85A06D7-7E39-47EA-937B-109BD42A3152}">
      <dgm:prSet/>
      <dgm:spPr/>
      <dgm:t>
        <a:bodyPr/>
        <a:lstStyle/>
        <a:p>
          <a:pPr algn="l"/>
          <a:endParaRPr lang="pt-BR"/>
        </a:p>
      </dgm:t>
    </dgm:pt>
    <dgm:pt modelId="{7B2B4ECC-08F8-40EC-B935-8F1E4C43E412}">
      <dgm:prSet/>
      <dgm:spPr/>
      <dgm:t>
        <a:bodyPr/>
        <a:lstStyle/>
        <a:p>
          <a:pPr algn="l"/>
          <a:r>
            <a:rPr lang="pt-BR" dirty="0" smtClean="0"/>
            <a:t>Ofício pela  UG Beneficiada.</a:t>
          </a:r>
        </a:p>
      </dgm:t>
    </dgm:pt>
    <dgm:pt modelId="{B146F38E-8B3E-430F-BDA2-317286196730}" type="parTrans" cxnId="{1771F617-F4F1-449A-BA87-CC000DBC1B88}">
      <dgm:prSet/>
      <dgm:spPr/>
      <dgm:t>
        <a:bodyPr/>
        <a:lstStyle/>
        <a:p>
          <a:endParaRPr lang="pt-BR"/>
        </a:p>
      </dgm:t>
    </dgm:pt>
    <dgm:pt modelId="{58BDA9BA-AC40-4A17-8162-6C23EDC34545}" type="sibTrans" cxnId="{1771F617-F4F1-449A-BA87-CC000DBC1B88}">
      <dgm:prSet/>
      <dgm:spPr/>
      <dgm:t>
        <a:bodyPr/>
        <a:lstStyle/>
        <a:p>
          <a:endParaRPr lang="pt-BR"/>
        </a:p>
      </dgm:t>
    </dgm:pt>
    <dgm:pt modelId="{51C52067-19F2-4A91-B49E-BD258953C926}">
      <dgm:prSet/>
      <dgm:spPr/>
      <dgm:t>
        <a:bodyPr/>
        <a:lstStyle/>
        <a:p>
          <a:pPr algn="l"/>
          <a:r>
            <a:rPr lang="en-US" dirty="0" smtClean="0"/>
            <a:t>NS de Compra Centralizada pela UG Beneficiada</a:t>
          </a:r>
          <a:endParaRPr lang="pt-BR" dirty="0" smtClean="0"/>
        </a:p>
      </dgm:t>
    </dgm:pt>
    <dgm:pt modelId="{E4E6F898-4A50-49D5-A2D9-F478C337F4C8}" type="parTrans" cxnId="{F1871673-B6E2-45B1-A8D5-F4D47E6990B3}">
      <dgm:prSet/>
      <dgm:spPr/>
      <dgm:t>
        <a:bodyPr/>
        <a:lstStyle/>
        <a:p>
          <a:endParaRPr lang="pt-BR"/>
        </a:p>
      </dgm:t>
    </dgm:pt>
    <dgm:pt modelId="{A212FCC0-81EB-4523-8207-89311C32FFB0}" type="sibTrans" cxnId="{F1871673-B6E2-45B1-A8D5-F4D47E6990B3}">
      <dgm:prSet/>
      <dgm:spPr/>
      <dgm:t>
        <a:bodyPr/>
        <a:lstStyle/>
        <a:p>
          <a:endParaRPr lang="pt-BR"/>
        </a:p>
      </dgm:t>
    </dgm:pt>
    <dgm:pt modelId="{00A6188F-B3C8-43C9-A596-A1FC5051D76B}" type="pres">
      <dgm:prSet presAssocID="{DE2A078A-F458-4312-97F7-11D515D703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4A892D-3D1C-4304-941F-12F5B9026A60}" type="pres">
      <dgm:prSet presAssocID="{43FCDC34-CD8E-4EC0-A434-6ED66CE4EF79}" presName="parentText" presStyleLbl="node1" presStyleIdx="0" presStyleCnt="4" custLinFactNeighborX="-23603" custLinFactNeighborY="9976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6C325B-D8BE-463C-979B-8D8858BB56E2}" type="pres">
      <dgm:prSet presAssocID="{CDE3C6EB-AE95-4886-B405-3644196597A8}" presName="spacer" presStyleCnt="0"/>
      <dgm:spPr/>
    </dgm:pt>
    <dgm:pt modelId="{23DF5B17-5B02-4BF2-895A-9286AAAB91ED}" type="pres">
      <dgm:prSet presAssocID="{9465A5B8-F503-4658-9764-87C2FC76CE5D}" presName="parentText" presStyleLbl="node1" presStyleIdx="1" presStyleCnt="4" custLinFactNeighborY="4834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F5C133-854B-47AD-9C82-5B50ADCC91E0}" type="pres">
      <dgm:prSet presAssocID="{7AECDEC2-5BA2-46A2-BC02-523C74B26636}" presName="spacer" presStyleCnt="0"/>
      <dgm:spPr/>
    </dgm:pt>
    <dgm:pt modelId="{A0C6960E-8620-45C2-979C-BE4A0E883D34}" type="pres">
      <dgm:prSet presAssocID="{7B2B4ECC-08F8-40EC-B935-8F1E4C43E4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1E2609-5705-4E80-830A-9A056D8696DD}" type="pres">
      <dgm:prSet presAssocID="{58BDA9BA-AC40-4A17-8162-6C23EDC34545}" presName="spacer" presStyleCnt="0"/>
      <dgm:spPr/>
    </dgm:pt>
    <dgm:pt modelId="{14488AB8-9B8D-4AD1-8181-C352D52DB871}" type="pres">
      <dgm:prSet presAssocID="{51C52067-19F2-4A91-B49E-BD258953C92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71F617-F4F1-449A-BA87-CC000DBC1B88}" srcId="{DE2A078A-F458-4312-97F7-11D515D70366}" destId="{7B2B4ECC-08F8-40EC-B935-8F1E4C43E412}" srcOrd="2" destOrd="0" parTransId="{B146F38E-8B3E-430F-BDA2-317286196730}" sibTransId="{58BDA9BA-AC40-4A17-8162-6C23EDC34545}"/>
    <dgm:cxn modelId="{787CBBF3-2D8D-401D-A83E-CCC7060218D3}" type="presOf" srcId="{9465A5B8-F503-4658-9764-87C2FC76CE5D}" destId="{23DF5B17-5B02-4BF2-895A-9286AAAB91ED}" srcOrd="0" destOrd="0" presId="urn:microsoft.com/office/officeart/2005/8/layout/vList2"/>
    <dgm:cxn modelId="{8284A458-D038-4679-80A1-CA9E9320B5C3}" type="presOf" srcId="{43FCDC34-CD8E-4EC0-A434-6ED66CE4EF79}" destId="{F24A892D-3D1C-4304-941F-12F5B9026A60}" srcOrd="0" destOrd="0" presId="urn:microsoft.com/office/officeart/2005/8/layout/vList2"/>
    <dgm:cxn modelId="{F1871673-B6E2-45B1-A8D5-F4D47E6990B3}" srcId="{DE2A078A-F458-4312-97F7-11D515D70366}" destId="{51C52067-19F2-4A91-B49E-BD258953C926}" srcOrd="3" destOrd="0" parTransId="{E4E6F898-4A50-49D5-A2D9-F478C337F4C8}" sibTransId="{A212FCC0-81EB-4523-8207-89311C32FFB0}"/>
    <dgm:cxn modelId="{E85A06D7-7E39-47EA-937B-109BD42A3152}" srcId="{DE2A078A-F458-4312-97F7-11D515D70366}" destId="{9465A5B8-F503-4658-9764-87C2FC76CE5D}" srcOrd="1" destOrd="0" parTransId="{79EC19FA-1AE9-4A0A-9B17-CFC87B59DD3E}" sibTransId="{7AECDEC2-5BA2-46A2-BC02-523C74B26636}"/>
    <dgm:cxn modelId="{7B8554BF-DFEA-486D-ABD2-59FC57EC848A}" type="presOf" srcId="{7B2B4ECC-08F8-40EC-B935-8F1E4C43E412}" destId="{A0C6960E-8620-45C2-979C-BE4A0E883D34}" srcOrd="0" destOrd="0" presId="urn:microsoft.com/office/officeart/2005/8/layout/vList2"/>
    <dgm:cxn modelId="{4B894C61-2B7C-49FD-948B-F06FF2A34F20}" srcId="{DE2A078A-F458-4312-97F7-11D515D70366}" destId="{43FCDC34-CD8E-4EC0-A434-6ED66CE4EF79}" srcOrd="0" destOrd="0" parTransId="{C8642F1A-859E-4BA7-97C6-780ED3E2CB21}" sibTransId="{CDE3C6EB-AE95-4886-B405-3644196597A8}"/>
    <dgm:cxn modelId="{1813433B-BE45-41BC-9E92-B60778B1EAE7}" type="presOf" srcId="{DE2A078A-F458-4312-97F7-11D515D70366}" destId="{00A6188F-B3C8-43C9-A596-A1FC5051D76B}" srcOrd="0" destOrd="0" presId="urn:microsoft.com/office/officeart/2005/8/layout/vList2"/>
    <dgm:cxn modelId="{88CDF787-B01B-41E1-91D7-CAB704CA8FD1}" type="presOf" srcId="{51C52067-19F2-4A91-B49E-BD258953C926}" destId="{14488AB8-9B8D-4AD1-8181-C352D52DB871}" srcOrd="0" destOrd="0" presId="urn:microsoft.com/office/officeart/2005/8/layout/vList2"/>
    <dgm:cxn modelId="{069593C9-8E92-4DA7-8C7D-A5F64C6D350F}" type="presParOf" srcId="{00A6188F-B3C8-43C9-A596-A1FC5051D76B}" destId="{F24A892D-3D1C-4304-941F-12F5B9026A60}" srcOrd="0" destOrd="0" presId="urn:microsoft.com/office/officeart/2005/8/layout/vList2"/>
    <dgm:cxn modelId="{09A3CCFA-D97F-4F1D-9577-1A8D36B285BF}" type="presParOf" srcId="{00A6188F-B3C8-43C9-A596-A1FC5051D76B}" destId="{DD6C325B-D8BE-463C-979B-8D8858BB56E2}" srcOrd="1" destOrd="0" presId="urn:microsoft.com/office/officeart/2005/8/layout/vList2"/>
    <dgm:cxn modelId="{CCBD43F0-B275-440F-8D5A-00606587DAA4}" type="presParOf" srcId="{00A6188F-B3C8-43C9-A596-A1FC5051D76B}" destId="{23DF5B17-5B02-4BF2-895A-9286AAAB91ED}" srcOrd="2" destOrd="0" presId="urn:microsoft.com/office/officeart/2005/8/layout/vList2"/>
    <dgm:cxn modelId="{C49A884F-EC33-4272-BB4B-27B0BA1A91DE}" type="presParOf" srcId="{00A6188F-B3C8-43C9-A596-A1FC5051D76B}" destId="{41F5C133-854B-47AD-9C82-5B50ADCC91E0}" srcOrd="3" destOrd="0" presId="urn:microsoft.com/office/officeart/2005/8/layout/vList2"/>
    <dgm:cxn modelId="{148AB2EF-15ED-4BB0-BBF8-86D1206CEE8B}" type="presParOf" srcId="{00A6188F-B3C8-43C9-A596-A1FC5051D76B}" destId="{A0C6960E-8620-45C2-979C-BE4A0E883D34}" srcOrd="4" destOrd="0" presId="urn:microsoft.com/office/officeart/2005/8/layout/vList2"/>
    <dgm:cxn modelId="{24ABF17A-53C9-4B37-8F14-455B8041E12B}" type="presParOf" srcId="{00A6188F-B3C8-43C9-A596-A1FC5051D76B}" destId="{BA1E2609-5705-4E80-830A-9A056D8696DD}" srcOrd="5" destOrd="0" presId="urn:microsoft.com/office/officeart/2005/8/layout/vList2"/>
    <dgm:cxn modelId="{B78FC5B6-705C-4EFC-984E-05DF68389141}" type="presParOf" srcId="{00A6188F-B3C8-43C9-A596-A1FC5051D76B}" destId="{14488AB8-9B8D-4AD1-8181-C352D52DB871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 custT="1"/>
      <dgm:spPr/>
      <dgm:t>
        <a:bodyPr/>
        <a:lstStyle/>
        <a:p>
          <a:pPr algn="l"/>
          <a:r>
            <a:rPr lang="pt-BR" sz="2000" b="1" dirty="0" smtClean="0">
              <a:solidFill>
                <a:srgbClr val="FFFF00"/>
              </a:solidFill>
            </a:rPr>
            <a:t>Orientar</a:t>
          </a:r>
          <a:r>
            <a:rPr lang="pt-BR" sz="2000" dirty="0" smtClean="0"/>
            <a:t> os Fiscais sobre os </a:t>
          </a:r>
          <a:r>
            <a:rPr lang="pt-BR" sz="2000" b="1" dirty="0" smtClean="0">
              <a:solidFill>
                <a:srgbClr val="FFFF00"/>
              </a:solidFill>
            </a:rPr>
            <a:t>procedimentos</a:t>
          </a:r>
          <a:r>
            <a:rPr lang="pt-BR" sz="2000" dirty="0" smtClean="0"/>
            <a:t> para recebimento pela </a:t>
          </a:r>
          <a:r>
            <a:rPr lang="pt-BR" sz="2000" b="1" dirty="0" smtClean="0">
              <a:solidFill>
                <a:srgbClr val="FFFF00"/>
              </a:solidFill>
            </a:rPr>
            <a:t>UG beneficiada</a:t>
          </a:r>
          <a:r>
            <a:rPr lang="pt-BR" sz="2000" dirty="0" smtClean="0"/>
            <a:t>.</a:t>
          </a:r>
          <a:endParaRPr lang="pt-BR" sz="2000" b="1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 sz="200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 sz="2000"/>
        </a:p>
      </dgm:t>
    </dgm:pt>
    <dgm:pt modelId="{36A06A64-6CC9-4B13-889F-90BD628A848E}">
      <dgm:prSet custT="1"/>
      <dgm:spPr/>
      <dgm:t>
        <a:bodyPr/>
        <a:lstStyle/>
        <a:p>
          <a:pPr marL="228600" indent="0" algn="l"/>
          <a:r>
            <a:rPr lang="pt-BR" sz="2000" b="1" dirty="0" smtClean="0">
              <a:solidFill>
                <a:srgbClr val="FFFF00"/>
              </a:solidFill>
            </a:rPr>
            <a:t>Evitar</a:t>
          </a:r>
          <a:r>
            <a:rPr lang="pt-BR" sz="2000" dirty="0" smtClean="0"/>
            <a:t> </a:t>
          </a:r>
          <a:r>
            <a:rPr lang="pt-BR" sz="2000" b="1" dirty="0" smtClean="0">
              <a:solidFill>
                <a:srgbClr val="FFFF00"/>
              </a:solidFill>
            </a:rPr>
            <a:t>atrasos</a:t>
          </a:r>
          <a:r>
            <a:rPr lang="pt-BR" sz="2000" dirty="0" smtClean="0"/>
            <a:t> no envio da </a:t>
          </a:r>
          <a:r>
            <a:rPr lang="pt-BR" sz="2000" b="1" dirty="0" smtClean="0">
              <a:solidFill>
                <a:srgbClr val="FFFF00"/>
              </a:solidFill>
            </a:rPr>
            <a:t>documentação</a:t>
          </a:r>
          <a:r>
            <a:rPr lang="pt-BR" sz="2000" dirty="0" smtClean="0"/>
            <a:t> de recebimento e a liquidação</a:t>
          </a:r>
        </a:p>
      </dgm:t>
    </dgm:pt>
    <dgm:pt modelId="{64786B11-0170-4DCE-83FA-C16BF320683D}" type="parTrans" cxnId="{D690910F-1311-4222-9BB0-2336747E2382}">
      <dgm:prSet/>
      <dgm:spPr/>
      <dgm:t>
        <a:bodyPr/>
        <a:lstStyle/>
        <a:p>
          <a:endParaRPr lang="en-US" sz="2000"/>
        </a:p>
      </dgm:t>
    </dgm:pt>
    <dgm:pt modelId="{666412C0-6F7C-464E-9AF0-0EC5FED93D3D}" type="sibTrans" cxnId="{D690910F-1311-4222-9BB0-2336747E2382}">
      <dgm:prSet/>
      <dgm:spPr/>
      <dgm:t>
        <a:bodyPr/>
        <a:lstStyle/>
        <a:p>
          <a:endParaRPr lang="en-US" sz="2000"/>
        </a:p>
      </dgm:t>
    </dgm:pt>
    <dgm:pt modelId="{1D5C9987-18DA-4560-AC9F-7A7900BEC0AD}">
      <dgm:prSet custT="1"/>
      <dgm:spPr/>
      <dgm:t>
        <a:bodyPr/>
        <a:lstStyle/>
        <a:p>
          <a:pPr marL="228600" indent="0" algn="just"/>
          <a:r>
            <a:rPr lang="pt-BR" sz="2000" b="1" dirty="0" smtClean="0">
              <a:solidFill>
                <a:srgbClr val="FFFF00"/>
              </a:solidFill>
            </a:rPr>
            <a:t>Evitar inconsistências</a:t>
          </a:r>
          <a:r>
            <a:rPr lang="pt-BR" sz="2000" dirty="0" smtClean="0"/>
            <a:t> na documentação</a:t>
          </a:r>
        </a:p>
      </dgm:t>
    </dgm:pt>
    <dgm:pt modelId="{9E782478-5213-4A36-ADC1-8172B7EC834C}" type="sibTrans" cxnId="{A3CEA27F-61CF-4EBC-BB00-88D98F8514E3}">
      <dgm:prSet/>
      <dgm:spPr/>
      <dgm:t>
        <a:bodyPr/>
        <a:lstStyle/>
        <a:p>
          <a:endParaRPr lang="pt-BR" sz="2000"/>
        </a:p>
      </dgm:t>
    </dgm:pt>
    <dgm:pt modelId="{2846B8A0-E8EC-4FD2-9621-09AB3D129D13}" type="parTrans" cxnId="{A3CEA27F-61CF-4EBC-BB00-88D98F8514E3}">
      <dgm:prSet/>
      <dgm:spPr/>
      <dgm:t>
        <a:bodyPr/>
        <a:lstStyle/>
        <a:p>
          <a:endParaRPr lang="pt-BR" sz="2000"/>
        </a:p>
      </dgm:t>
    </dgm:pt>
    <dgm:pt modelId="{52A76D66-4ADB-4C83-BD1F-2322075C4BBE}">
      <dgm:prSet custT="1"/>
      <dgm:spPr/>
      <dgm:t>
        <a:bodyPr/>
        <a:lstStyle/>
        <a:p>
          <a:pPr marL="228600" indent="0" algn="just"/>
          <a:r>
            <a:rPr lang="pt-BR" sz="2000" dirty="0" smtClean="0"/>
            <a:t>Observar  MCA 172-3 - </a:t>
          </a:r>
          <a:r>
            <a:rPr lang="pt-BR" sz="2000" b="1" dirty="0" smtClean="0">
              <a:solidFill>
                <a:srgbClr val="FFFF00"/>
              </a:solidFill>
            </a:rPr>
            <a:t>Contabilização no SIAFI</a:t>
          </a:r>
          <a:r>
            <a:rPr lang="pt-BR" sz="2000" dirty="0" smtClean="0"/>
            <a:t> </a:t>
          </a:r>
          <a:r>
            <a:rPr lang="pt-BR" sz="2000" b="1" dirty="0" smtClean="0">
              <a:solidFill>
                <a:srgbClr val="FFFF00"/>
              </a:solidFill>
            </a:rPr>
            <a:t>UG beneficiada</a:t>
          </a:r>
        </a:p>
      </dgm:t>
    </dgm:pt>
    <dgm:pt modelId="{EB4D3D0A-3BB6-46B2-AC88-12C153A44C66}" type="sibTrans" cxnId="{64FD48E6-5962-4A78-8B67-2D841E59032E}">
      <dgm:prSet/>
      <dgm:spPr/>
      <dgm:t>
        <a:bodyPr/>
        <a:lstStyle/>
        <a:p>
          <a:endParaRPr lang="en-US" sz="2000"/>
        </a:p>
      </dgm:t>
    </dgm:pt>
    <dgm:pt modelId="{E3498BF7-725C-4BF1-A5F5-32774BC5037B}" type="parTrans" cxnId="{64FD48E6-5962-4A78-8B67-2D841E59032E}">
      <dgm:prSet/>
      <dgm:spPr/>
      <dgm:t>
        <a:bodyPr/>
        <a:lstStyle/>
        <a:p>
          <a:endParaRPr lang="en-US" sz="2000"/>
        </a:p>
      </dgm:t>
    </dgm:pt>
    <dgm:pt modelId="{10EA0D4D-84E2-4B4D-966B-8AE10FC40EA2}" type="pres">
      <dgm:prSet presAssocID="{32603D95-2708-4DD1-B547-6799CB164C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69E52D-959D-410B-AE6F-F898DDCB393E}" type="pres">
      <dgm:prSet presAssocID="{32603D95-2708-4DD1-B547-6799CB164C95}" presName="Name1" presStyleCnt="0"/>
      <dgm:spPr/>
      <dgm:t>
        <a:bodyPr/>
        <a:lstStyle/>
        <a:p>
          <a:endParaRPr lang="pt-BR"/>
        </a:p>
      </dgm:t>
    </dgm:pt>
    <dgm:pt modelId="{3416A084-0E03-4285-9E7A-B517C7525370}" type="pres">
      <dgm:prSet presAssocID="{32603D95-2708-4DD1-B547-6799CB164C95}" presName="cycle" presStyleCnt="0"/>
      <dgm:spPr/>
      <dgm:t>
        <a:bodyPr/>
        <a:lstStyle/>
        <a:p>
          <a:endParaRPr lang="pt-BR"/>
        </a:p>
      </dgm:t>
    </dgm:pt>
    <dgm:pt modelId="{4CC17E11-E43B-4CED-B5FD-E52555D8E999}" type="pres">
      <dgm:prSet presAssocID="{32603D95-2708-4DD1-B547-6799CB164C95}" presName="srcNode" presStyleLbl="node1" presStyleIdx="0" presStyleCnt="4"/>
      <dgm:spPr/>
      <dgm:t>
        <a:bodyPr/>
        <a:lstStyle/>
        <a:p>
          <a:endParaRPr lang="pt-BR"/>
        </a:p>
      </dgm:t>
    </dgm:pt>
    <dgm:pt modelId="{F2587579-BCA5-427B-92AB-3328BDCE7DA1}" type="pres">
      <dgm:prSet presAssocID="{32603D95-2708-4DD1-B547-6799CB164C95}" presName="conn" presStyleLbl="parChTrans1D2" presStyleIdx="0" presStyleCnt="1"/>
      <dgm:spPr/>
      <dgm:t>
        <a:bodyPr/>
        <a:lstStyle/>
        <a:p>
          <a:endParaRPr lang="pt-BR"/>
        </a:p>
      </dgm:t>
    </dgm:pt>
    <dgm:pt modelId="{C1416FB8-3435-4E39-857B-5E4B7C49D260}" type="pres">
      <dgm:prSet presAssocID="{32603D95-2708-4DD1-B547-6799CB164C95}" presName="extraNode" presStyleLbl="node1" presStyleIdx="0" presStyleCnt="4"/>
      <dgm:spPr/>
      <dgm:t>
        <a:bodyPr/>
        <a:lstStyle/>
        <a:p>
          <a:endParaRPr lang="pt-BR"/>
        </a:p>
      </dgm:t>
    </dgm:pt>
    <dgm:pt modelId="{5887717D-23A9-4D4C-A24F-E753858EB33E}" type="pres">
      <dgm:prSet presAssocID="{32603D95-2708-4DD1-B547-6799CB164C95}" presName="dstNode" presStyleLbl="node1" presStyleIdx="0" presStyleCnt="4"/>
      <dgm:spPr/>
      <dgm:t>
        <a:bodyPr/>
        <a:lstStyle/>
        <a:p>
          <a:endParaRPr lang="pt-BR"/>
        </a:p>
      </dgm:t>
    </dgm:pt>
    <dgm:pt modelId="{231A6ED9-011B-4AF9-A21D-ADB0B9A95347}" type="pres">
      <dgm:prSet presAssocID="{981992AB-E96C-4E8B-BC02-F1B5F2A5AC7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D6AAD9-87CB-4573-A8CA-6114D5B72CF9}" type="pres">
      <dgm:prSet presAssocID="{981992AB-E96C-4E8B-BC02-F1B5F2A5AC70}" presName="accent_1" presStyleCnt="0"/>
      <dgm:spPr/>
      <dgm:t>
        <a:bodyPr/>
        <a:lstStyle/>
        <a:p>
          <a:endParaRPr lang="pt-BR"/>
        </a:p>
      </dgm:t>
    </dgm:pt>
    <dgm:pt modelId="{CDC7FE3A-42B5-456F-831E-E414458ED51D}" type="pres">
      <dgm:prSet presAssocID="{981992AB-E96C-4E8B-BC02-F1B5F2A5AC70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CA382EFA-F52A-4340-BBED-40206DA09B0E}" type="pres">
      <dgm:prSet presAssocID="{36A06A64-6CC9-4B13-889F-90BD628A848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FE48AA-BBC0-4FB0-9D1B-74C61E7227C9}" type="pres">
      <dgm:prSet presAssocID="{36A06A64-6CC9-4B13-889F-90BD628A848E}" presName="accent_2" presStyleCnt="0"/>
      <dgm:spPr/>
      <dgm:t>
        <a:bodyPr/>
        <a:lstStyle/>
        <a:p>
          <a:endParaRPr lang="pt-BR"/>
        </a:p>
      </dgm:t>
    </dgm:pt>
    <dgm:pt modelId="{69A4F75E-11E9-4949-93B9-1D43473A52F7}" type="pres">
      <dgm:prSet presAssocID="{36A06A64-6CC9-4B13-889F-90BD628A848E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9DFE1A0E-267E-4543-8564-4BD7743C2B2A}" type="pres">
      <dgm:prSet presAssocID="{1D5C9987-18DA-4560-AC9F-7A7900BEC0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91D7AC-36BB-43A2-8BF0-9F2BB1E7D110}" type="pres">
      <dgm:prSet presAssocID="{1D5C9987-18DA-4560-AC9F-7A7900BEC0AD}" presName="accent_3" presStyleCnt="0"/>
      <dgm:spPr/>
      <dgm:t>
        <a:bodyPr/>
        <a:lstStyle/>
        <a:p>
          <a:endParaRPr lang="pt-BR"/>
        </a:p>
      </dgm:t>
    </dgm:pt>
    <dgm:pt modelId="{D6434AA1-017F-413F-A3F0-97FB896087C9}" type="pres">
      <dgm:prSet presAssocID="{1D5C9987-18DA-4560-AC9F-7A7900BEC0AD}" presName="accentRepeatNode" presStyleLbl="solidFgAcc1" presStyleIdx="2" presStyleCnt="4"/>
      <dgm:spPr/>
      <dgm:t>
        <a:bodyPr/>
        <a:lstStyle/>
        <a:p>
          <a:endParaRPr lang="pt-BR"/>
        </a:p>
      </dgm:t>
    </dgm:pt>
    <dgm:pt modelId="{EA205955-CA04-48C0-AA9E-C3C427CE2298}" type="pres">
      <dgm:prSet presAssocID="{52A76D66-4ADB-4C83-BD1F-2322075C4BB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3EA684-92E4-4A72-BD46-A425D6E7348D}" type="pres">
      <dgm:prSet presAssocID="{52A76D66-4ADB-4C83-BD1F-2322075C4BBE}" presName="accent_4" presStyleCnt="0"/>
      <dgm:spPr/>
      <dgm:t>
        <a:bodyPr/>
        <a:lstStyle/>
        <a:p>
          <a:endParaRPr lang="pt-BR"/>
        </a:p>
      </dgm:t>
    </dgm:pt>
    <dgm:pt modelId="{86CC52F4-7D61-4670-903B-6545752DF228}" type="pres">
      <dgm:prSet presAssocID="{52A76D66-4ADB-4C83-BD1F-2322075C4BBE}" presName="accentRepeatNode" presStyleLbl="solidFgAcc1" presStyleIdx="3" presStyleCnt="4"/>
      <dgm:spPr/>
      <dgm:t>
        <a:bodyPr/>
        <a:lstStyle/>
        <a:p>
          <a:endParaRPr lang="pt-BR"/>
        </a:p>
      </dgm:t>
    </dgm:pt>
  </dgm:ptLst>
  <dgm:cxnLst>
    <dgm:cxn modelId="{2D4E8AC1-75FD-4ABC-9CB5-F3E77C23FB50}" type="presOf" srcId="{32603D95-2708-4DD1-B547-6799CB164C95}" destId="{10EA0D4D-84E2-4B4D-966B-8AE10FC40EA2}" srcOrd="0" destOrd="0" presId="urn:microsoft.com/office/officeart/2008/layout/VerticalCurvedList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48E33D42-D07A-4D6F-A6D8-019B3EC58DD2}" type="presOf" srcId="{1D5C9987-18DA-4560-AC9F-7A7900BEC0AD}" destId="{9DFE1A0E-267E-4543-8564-4BD7743C2B2A}" srcOrd="0" destOrd="0" presId="urn:microsoft.com/office/officeart/2008/layout/VerticalCurvedList"/>
    <dgm:cxn modelId="{5797AC7E-D925-4369-9E33-D6CEF593616C}" type="presOf" srcId="{36A06A64-6CC9-4B13-889F-90BD628A848E}" destId="{CA382EFA-F52A-4340-BBED-40206DA09B0E}" srcOrd="0" destOrd="0" presId="urn:microsoft.com/office/officeart/2008/layout/VerticalCurvedList"/>
    <dgm:cxn modelId="{64FD48E6-5962-4A78-8B67-2D841E59032E}" srcId="{32603D95-2708-4DD1-B547-6799CB164C95}" destId="{52A76D66-4ADB-4C83-BD1F-2322075C4BBE}" srcOrd="3" destOrd="0" parTransId="{E3498BF7-725C-4BF1-A5F5-32774BC5037B}" sibTransId="{EB4D3D0A-3BB6-46B2-AC88-12C153A44C66}"/>
    <dgm:cxn modelId="{E969486F-6F37-4C55-B22E-6525B452316C}" type="presOf" srcId="{52A76D66-4ADB-4C83-BD1F-2322075C4BBE}" destId="{EA205955-CA04-48C0-AA9E-C3C427CE2298}" srcOrd="0" destOrd="0" presId="urn:microsoft.com/office/officeart/2008/layout/VerticalCurvedList"/>
    <dgm:cxn modelId="{2CBCFB39-B5C1-4ECD-9617-443ADEFD7A11}" type="presOf" srcId="{2477E503-A403-4314-AB4E-BDC82B1436CA}" destId="{F2587579-BCA5-427B-92AB-3328BDCE7DA1}" srcOrd="0" destOrd="0" presId="urn:microsoft.com/office/officeart/2008/layout/VerticalCurvedList"/>
    <dgm:cxn modelId="{D690910F-1311-4222-9BB0-2336747E2382}" srcId="{32603D95-2708-4DD1-B547-6799CB164C95}" destId="{36A06A64-6CC9-4B13-889F-90BD628A848E}" srcOrd="1" destOrd="0" parTransId="{64786B11-0170-4DCE-83FA-C16BF320683D}" sibTransId="{666412C0-6F7C-464E-9AF0-0EC5FED93D3D}"/>
    <dgm:cxn modelId="{A3CEA27F-61CF-4EBC-BB00-88D98F8514E3}" srcId="{32603D95-2708-4DD1-B547-6799CB164C95}" destId="{1D5C9987-18DA-4560-AC9F-7A7900BEC0AD}" srcOrd="2" destOrd="0" parTransId="{2846B8A0-E8EC-4FD2-9621-09AB3D129D13}" sibTransId="{9E782478-5213-4A36-ADC1-8172B7EC834C}"/>
    <dgm:cxn modelId="{28A41D08-9FEB-4D41-BB21-732114E4616B}" type="presOf" srcId="{981992AB-E96C-4E8B-BC02-F1B5F2A5AC70}" destId="{231A6ED9-011B-4AF9-A21D-ADB0B9A95347}" srcOrd="0" destOrd="0" presId="urn:microsoft.com/office/officeart/2008/layout/VerticalCurvedList"/>
    <dgm:cxn modelId="{5640DB2E-B4C0-40A6-928A-1C894E653BA4}" type="presParOf" srcId="{10EA0D4D-84E2-4B4D-966B-8AE10FC40EA2}" destId="{8869E52D-959D-410B-AE6F-F898DDCB393E}" srcOrd="0" destOrd="0" presId="urn:microsoft.com/office/officeart/2008/layout/VerticalCurvedList"/>
    <dgm:cxn modelId="{7383BB2A-161A-4B08-8394-D1380D252EA6}" type="presParOf" srcId="{8869E52D-959D-410B-AE6F-F898DDCB393E}" destId="{3416A084-0E03-4285-9E7A-B517C7525370}" srcOrd="0" destOrd="0" presId="urn:microsoft.com/office/officeart/2008/layout/VerticalCurvedList"/>
    <dgm:cxn modelId="{D9889EC8-2FED-4BBD-B71F-6DC75CE4A754}" type="presParOf" srcId="{3416A084-0E03-4285-9E7A-B517C7525370}" destId="{4CC17E11-E43B-4CED-B5FD-E52555D8E999}" srcOrd="0" destOrd="0" presId="urn:microsoft.com/office/officeart/2008/layout/VerticalCurvedList"/>
    <dgm:cxn modelId="{2ABDCD84-0839-4D60-AE56-237E5AC8EAF5}" type="presParOf" srcId="{3416A084-0E03-4285-9E7A-B517C7525370}" destId="{F2587579-BCA5-427B-92AB-3328BDCE7DA1}" srcOrd="1" destOrd="0" presId="urn:microsoft.com/office/officeart/2008/layout/VerticalCurvedList"/>
    <dgm:cxn modelId="{19887BBC-CFA2-48A7-9D69-A7EB06333544}" type="presParOf" srcId="{3416A084-0E03-4285-9E7A-B517C7525370}" destId="{C1416FB8-3435-4E39-857B-5E4B7C49D260}" srcOrd="2" destOrd="0" presId="urn:microsoft.com/office/officeart/2008/layout/VerticalCurvedList"/>
    <dgm:cxn modelId="{6523EE52-0E95-4AB4-9278-F741706C9D54}" type="presParOf" srcId="{3416A084-0E03-4285-9E7A-B517C7525370}" destId="{5887717D-23A9-4D4C-A24F-E753858EB33E}" srcOrd="3" destOrd="0" presId="urn:microsoft.com/office/officeart/2008/layout/VerticalCurvedList"/>
    <dgm:cxn modelId="{06E8DECA-D902-484E-849C-8F65243C9E50}" type="presParOf" srcId="{8869E52D-959D-410B-AE6F-F898DDCB393E}" destId="{231A6ED9-011B-4AF9-A21D-ADB0B9A95347}" srcOrd="1" destOrd="0" presId="urn:microsoft.com/office/officeart/2008/layout/VerticalCurvedList"/>
    <dgm:cxn modelId="{9A452507-1C2D-4549-B95F-9A846A783E36}" type="presParOf" srcId="{8869E52D-959D-410B-AE6F-F898DDCB393E}" destId="{84D6AAD9-87CB-4573-A8CA-6114D5B72CF9}" srcOrd="2" destOrd="0" presId="urn:microsoft.com/office/officeart/2008/layout/VerticalCurvedList"/>
    <dgm:cxn modelId="{8A538165-AA2C-495B-B89F-A06805E6FA4C}" type="presParOf" srcId="{84D6AAD9-87CB-4573-A8CA-6114D5B72CF9}" destId="{CDC7FE3A-42B5-456F-831E-E414458ED51D}" srcOrd="0" destOrd="0" presId="urn:microsoft.com/office/officeart/2008/layout/VerticalCurvedList"/>
    <dgm:cxn modelId="{F3F7DFEA-5DA9-4A02-8A0B-B933F113CA62}" type="presParOf" srcId="{8869E52D-959D-410B-AE6F-F898DDCB393E}" destId="{CA382EFA-F52A-4340-BBED-40206DA09B0E}" srcOrd="3" destOrd="0" presId="urn:microsoft.com/office/officeart/2008/layout/VerticalCurvedList"/>
    <dgm:cxn modelId="{7B5C2C60-BA81-464F-A952-E8EF26293A89}" type="presParOf" srcId="{8869E52D-959D-410B-AE6F-F898DDCB393E}" destId="{04FE48AA-BBC0-4FB0-9D1B-74C61E7227C9}" srcOrd="4" destOrd="0" presId="urn:microsoft.com/office/officeart/2008/layout/VerticalCurvedList"/>
    <dgm:cxn modelId="{7550BE92-CD9B-406F-A749-7D661C791599}" type="presParOf" srcId="{04FE48AA-BBC0-4FB0-9D1B-74C61E7227C9}" destId="{69A4F75E-11E9-4949-93B9-1D43473A52F7}" srcOrd="0" destOrd="0" presId="urn:microsoft.com/office/officeart/2008/layout/VerticalCurvedList"/>
    <dgm:cxn modelId="{D209B207-C485-43EE-9EAE-35695AF5F8C7}" type="presParOf" srcId="{8869E52D-959D-410B-AE6F-F898DDCB393E}" destId="{9DFE1A0E-267E-4543-8564-4BD7743C2B2A}" srcOrd="5" destOrd="0" presId="urn:microsoft.com/office/officeart/2008/layout/VerticalCurvedList"/>
    <dgm:cxn modelId="{909847D0-477B-4083-9049-7D99CFC81155}" type="presParOf" srcId="{8869E52D-959D-410B-AE6F-F898DDCB393E}" destId="{8191D7AC-36BB-43A2-8BF0-9F2BB1E7D110}" srcOrd="6" destOrd="0" presId="urn:microsoft.com/office/officeart/2008/layout/VerticalCurvedList"/>
    <dgm:cxn modelId="{B458EA45-3776-4493-8917-7B6397AE3E9B}" type="presParOf" srcId="{8191D7AC-36BB-43A2-8BF0-9F2BB1E7D110}" destId="{D6434AA1-017F-413F-A3F0-97FB896087C9}" srcOrd="0" destOrd="0" presId="urn:microsoft.com/office/officeart/2008/layout/VerticalCurvedList"/>
    <dgm:cxn modelId="{BDA61151-CCD6-453E-8E71-43CF39A361CA}" type="presParOf" srcId="{8869E52D-959D-410B-AE6F-F898DDCB393E}" destId="{EA205955-CA04-48C0-AA9E-C3C427CE2298}" srcOrd="7" destOrd="0" presId="urn:microsoft.com/office/officeart/2008/layout/VerticalCurvedList"/>
    <dgm:cxn modelId="{B8C6189A-E27A-4201-8F8D-8580094F34F0}" type="presParOf" srcId="{8869E52D-959D-410B-AE6F-F898DDCB393E}" destId="{663EA684-92E4-4A72-BD46-A425D6E7348D}" srcOrd="8" destOrd="0" presId="urn:microsoft.com/office/officeart/2008/layout/VerticalCurvedList"/>
    <dgm:cxn modelId="{720655FF-6185-4F13-A58F-CA5E1C57365C}" type="presParOf" srcId="{663EA684-92E4-4A72-BD46-A425D6E7348D}" destId="{86CC52F4-7D61-4670-903B-6545752DF22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603D95-2708-4DD1-B547-6799CB164C95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81992AB-E96C-4E8B-BC02-F1B5F2A5AC70}">
      <dgm:prSet phldrT="[Texto]" custT="1"/>
      <dgm:spPr/>
      <dgm:t>
        <a:bodyPr/>
        <a:lstStyle/>
        <a:p>
          <a:pPr algn="ctr"/>
          <a:r>
            <a:rPr lang="pt-BR" sz="2000" dirty="0" smtClean="0"/>
            <a:t>NE ou RP selecionado pelo Fiscal diferente da NS de Compra Centralizada emitida pela </a:t>
          </a:r>
          <a:r>
            <a:rPr lang="pt-BR" sz="2000" smtClean="0"/>
            <a:t>UG beneficiada.</a:t>
          </a:r>
          <a:endParaRPr lang="pt-BR" sz="2000" b="1" dirty="0"/>
        </a:p>
      </dgm:t>
    </dgm:pt>
    <dgm:pt modelId="{2477E503-A403-4314-AB4E-BDC82B1436CA}" type="sibTrans" cxnId="{29BDEB4E-A6B9-4FA2-B0EA-8E094A7BBA02}">
      <dgm:prSet/>
      <dgm:spPr/>
      <dgm:t>
        <a:bodyPr/>
        <a:lstStyle/>
        <a:p>
          <a:endParaRPr lang="pt-BR" sz="2000"/>
        </a:p>
      </dgm:t>
    </dgm:pt>
    <dgm:pt modelId="{B6779D70-6750-4170-9A9F-AE2CC40DC0C3}" type="parTrans" cxnId="{29BDEB4E-A6B9-4FA2-B0EA-8E094A7BBA02}">
      <dgm:prSet/>
      <dgm:spPr/>
      <dgm:t>
        <a:bodyPr/>
        <a:lstStyle/>
        <a:p>
          <a:endParaRPr lang="pt-BR" sz="2000"/>
        </a:p>
      </dgm:t>
    </dgm:pt>
    <dgm:pt modelId="{7E17D47E-ACCA-4EDF-9170-EB658DF5F6D0}">
      <dgm:prSet custT="1"/>
      <dgm:spPr/>
      <dgm:t>
        <a:bodyPr/>
        <a:lstStyle/>
        <a:p>
          <a:pPr marL="228600" indent="0" algn="just"/>
          <a:r>
            <a:rPr lang="pt-BR" sz="2000" dirty="0" smtClean="0"/>
            <a:t>Valor da NS de Compra Centralizada diferente do valor descrito na Nota Fiscal. </a:t>
          </a:r>
        </a:p>
      </dgm:t>
    </dgm:pt>
    <dgm:pt modelId="{423EE8FA-A67B-4B72-8646-C2A0067690A4}" type="parTrans" cxnId="{827B90B8-F943-4824-9A1D-C53288B12852}">
      <dgm:prSet/>
      <dgm:spPr/>
      <dgm:t>
        <a:bodyPr/>
        <a:lstStyle/>
        <a:p>
          <a:endParaRPr lang="en-US" sz="2000"/>
        </a:p>
      </dgm:t>
    </dgm:pt>
    <dgm:pt modelId="{AAC82C1F-1479-4E67-A899-64D9586472FF}" type="sibTrans" cxnId="{827B90B8-F943-4824-9A1D-C53288B12852}">
      <dgm:prSet/>
      <dgm:spPr/>
      <dgm:t>
        <a:bodyPr/>
        <a:lstStyle/>
        <a:p>
          <a:endParaRPr lang="en-US" sz="2000"/>
        </a:p>
      </dgm:t>
    </dgm:pt>
    <dgm:pt modelId="{D23958D1-15FE-4AC9-9F4A-E7968F6F1796}">
      <dgm:prSet custT="1"/>
      <dgm:spPr/>
      <dgm:t>
        <a:bodyPr/>
        <a:lstStyle/>
        <a:p>
          <a:pPr marL="228600" indent="0" algn="just"/>
          <a:r>
            <a:rPr lang="pt-BR" sz="2000" dirty="0" smtClean="0"/>
            <a:t>Dificuldade de comunicação com o Setor responsável do assunto na UG Beneficiada.</a:t>
          </a:r>
        </a:p>
      </dgm:t>
    </dgm:pt>
    <dgm:pt modelId="{6C5ED3C0-A194-43EB-9D67-63C4B820D27E}" type="parTrans" cxnId="{FACD6004-7399-4909-9812-7594910CCBEB}">
      <dgm:prSet/>
      <dgm:spPr/>
      <dgm:t>
        <a:bodyPr/>
        <a:lstStyle/>
        <a:p>
          <a:endParaRPr lang="en-US" sz="2000"/>
        </a:p>
      </dgm:t>
    </dgm:pt>
    <dgm:pt modelId="{551FE4B8-5A72-4018-8094-006C3B3F9DF2}" type="sibTrans" cxnId="{FACD6004-7399-4909-9812-7594910CCBEB}">
      <dgm:prSet/>
      <dgm:spPr/>
      <dgm:t>
        <a:bodyPr/>
        <a:lstStyle/>
        <a:p>
          <a:endParaRPr lang="en-US" sz="2000"/>
        </a:p>
      </dgm:t>
    </dgm:pt>
    <dgm:pt modelId="{10EA0D4D-84E2-4B4D-966B-8AE10FC40EA2}" type="pres">
      <dgm:prSet presAssocID="{32603D95-2708-4DD1-B547-6799CB164C9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8869E52D-959D-410B-AE6F-F898DDCB393E}" type="pres">
      <dgm:prSet presAssocID="{32603D95-2708-4DD1-B547-6799CB164C95}" presName="Name1" presStyleCnt="0"/>
      <dgm:spPr/>
      <dgm:t>
        <a:bodyPr/>
        <a:lstStyle/>
        <a:p>
          <a:endParaRPr lang="pt-BR"/>
        </a:p>
      </dgm:t>
    </dgm:pt>
    <dgm:pt modelId="{3416A084-0E03-4285-9E7A-B517C7525370}" type="pres">
      <dgm:prSet presAssocID="{32603D95-2708-4DD1-B547-6799CB164C95}" presName="cycle" presStyleCnt="0"/>
      <dgm:spPr/>
      <dgm:t>
        <a:bodyPr/>
        <a:lstStyle/>
        <a:p>
          <a:endParaRPr lang="pt-BR"/>
        </a:p>
      </dgm:t>
    </dgm:pt>
    <dgm:pt modelId="{4CC17E11-E43B-4CED-B5FD-E52555D8E999}" type="pres">
      <dgm:prSet presAssocID="{32603D95-2708-4DD1-B547-6799CB164C95}" presName="srcNode" presStyleLbl="node1" presStyleIdx="0" presStyleCnt="3"/>
      <dgm:spPr/>
      <dgm:t>
        <a:bodyPr/>
        <a:lstStyle/>
        <a:p>
          <a:endParaRPr lang="pt-BR"/>
        </a:p>
      </dgm:t>
    </dgm:pt>
    <dgm:pt modelId="{F2587579-BCA5-427B-92AB-3328BDCE7DA1}" type="pres">
      <dgm:prSet presAssocID="{32603D95-2708-4DD1-B547-6799CB164C95}" presName="conn" presStyleLbl="parChTrans1D2" presStyleIdx="0" presStyleCnt="1"/>
      <dgm:spPr/>
      <dgm:t>
        <a:bodyPr/>
        <a:lstStyle/>
        <a:p>
          <a:endParaRPr lang="pt-BR"/>
        </a:p>
      </dgm:t>
    </dgm:pt>
    <dgm:pt modelId="{C1416FB8-3435-4E39-857B-5E4B7C49D260}" type="pres">
      <dgm:prSet presAssocID="{32603D95-2708-4DD1-B547-6799CB164C95}" presName="extraNode" presStyleLbl="node1" presStyleIdx="0" presStyleCnt="3"/>
      <dgm:spPr/>
      <dgm:t>
        <a:bodyPr/>
        <a:lstStyle/>
        <a:p>
          <a:endParaRPr lang="pt-BR"/>
        </a:p>
      </dgm:t>
    </dgm:pt>
    <dgm:pt modelId="{5887717D-23A9-4D4C-A24F-E753858EB33E}" type="pres">
      <dgm:prSet presAssocID="{32603D95-2708-4DD1-B547-6799CB164C95}" presName="dstNode" presStyleLbl="node1" presStyleIdx="0" presStyleCnt="3"/>
      <dgm:spPr/>
      <dgm:t>
        <a:bodyPr/>
        <a:lstStyle/>
        <a:p>
          <a:endParaRPr lang="pt-BR"/>
        </a:p>
      </dgm:t>
    </dgm:pt>
    <dgm:pt modelId="{231A6ED9-011B-4AF9-A21D-ADB0B9A95347}" type="pres">
      <dgm:prSet presAssocID="{981992AB-E96C-4E8B-BC02-F1B5F2A5AC7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D6AAD9-87CB-4573-A8CA-6114D5B72CF9}" type="pres">
      <dgm:prSet presAssocID="{981992AB-E96C-4E8B-BC02-F1B5F2A5AC70}" presName="accent_1" presStyleCnt="0"/>
      <dgm:spPr/>
      <dgm:t>
        <a:bodyPr/>
        <a:lstStyle/>
        <a:p>
          <a:endParaRPr lang="pt-BR"/>
        </a:p>
      </dgm:t>
    </dgm:pt>
    <dgm:pt modelId="{CDC7FE3A-42B5-456F-831E-E414458ED51D}" type="pres">
      <dgm:prSet presAssocID="{981992AB-E96C-4E8B-BC02-F1B5F2A5AC70}" presName="accentRepeatNode" presStyleLbl="solidFgAcc1" presStyleIdx="0" presStyleCnt="3"/>
      <dgm:spPr/>
      <dgm:t>
        <a:bodyPr/>
        <a:lstStyle/>
        <a:p>
          <a:endParaRPr lang="pt-BR"/>
        </a:p>
      </dgm:t>
    </dgm:pt>
    <dgm:pt modelId="{C3C183C5-C8E9-4799-9B8C-8F35238FCC06}" type="pres">
      <dgm:prSet presAssocID="{7E17D47E-ACCA-4EDF-9170-EB658DF5F6D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D07BFE-3134-4688-8C81-71A9164856C5}" type="pres">
      <dgm:prSet presAssocID="{7E17D47E-ACCA-4EDF-9170-EB658DF5F6D0}" presName="accent_2" presStyleCnt="0"/>
      <dgm:spPr/>
    </dgm:pt>
    <dgm:pt modelId="{EC676AEA-A47A-4AE2-88A4-557F0611BAC8}" type="pres">
      <dgm:prSet presAssocID="{7E17D47E-ACCA-4EDF-9170-EB658DF5F6D0}" presName="accentRepeatNode" presStyleLbl="solidFgAcc1" presStyleIdx="1" presStyleCnt="3"/>
      <dgm:spPr/>
      <dgm:t>
        <a:bodyPr/>
        <a:lstStyle/>
        <a:p>
          <a:endParaRPr lang="pt-BR"/>
        </a:p>
      </dgm:t>
    </dgm:pt>
    <dgm:pt modelId="{A098CF82-3B7C-48CD-AABB-62B38CCE42A4}" type="pres">
      <dgm:prSet presAssocID="{D23958D1-15FE-4AC9-9F4A-E7968F6F179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DF2D4E-DC86-4D2E-AAA0-B3875E0DB06B}" type="pres">
      <dgm:prSet presAssocID="{D23958D1-15FE-4AC9-9F4A-E7968F6F1796}" presName="accent_3" presStyleCnt="0"/>
      <dgm:spPr/>
    </dgm:pt>
    <dgm:pt modelId="{0B2853F9-C027-400A-96A0-EF1E94D4AFE7}" type="pres">
      <dgm:prSet presAssocID="{D23958D1-15FE-4AC9-9F4A-E7968F6F1796}" presName="accentRepeatNode" presStyleLbl="solidFgAcc1" presStyleIdx="2" presStyleCnt="3"/>
      <dgm:spPr/>
      <dgm:t>
        <a:bodyPr/>
        <a:lstStyle/>
        <a:p>
          <a:endParaRPr lang="pt-BR"/>
        </a:p>
      </dgm:t>
    </dgm:pt>
  </dgm:ptLst>
  <dgm:cxnLst>
    <dgm:cxn modelId="{9B88DE88-C7C0-45AB-A193-48E2CE923286}" type="presOf" srcId="{981992AB-E96C-4E8B-BC02-F1B5F2A5AC70}" destId="{231A6ED9-011B-4AF9-A21D-ADB0B9A95347}" srcOrd="0" destOrd="0" presId="urn:microsoft.com/office/officeart/2008/layout/VerticalCurvedList"/>
    <dgm:cxn modelId="{29BDEB4E-A6B9-4FA2-B0EA-8E094A7BBA02}" srcId="{32603D95-2708-4DD1-B547-6799CB164C95}" destId="{981992AB-E96C-4E8B-BC02-F1B5F2A5AC70}" srcOrd="0" destOrd="0" parTransId="{B6779D70-6750-4170-9A9F-AE2CC40DC0C3}" sibTransId="{2477E503-A403-4314-AB4E-BDC82B1436CA}"/>
    <dgm:cxn modelId="{FACD6004-7399-4909-9812-7594910CCBEB}" srcId="{32603D95-2708-4DD1-B547-6799CB164C95}" destId="{D23958D1-15FE-4AC9-9F4A-E7968F6F1796}" srcOrd="2" destOrd="0" parTransId="{6C5ED3C0-A194-43EB-9D67-63C4B820D27E}" sibTransId="{551FE4B8-5A72-4018-8094-006C3B3F9DF2}"/>
    <dgm:cxn modelId="{827B90B8-F943-4824-9A1D-C53288B12852}" srcId="{32603D95-2708-4DD1-B547-6799CB164C95}" destId="{7E17D47E-ACCA-4EDF-9170-EB658DF5F6D0}" srcOrd="1" destOrd="0" parTransId="{423EE8FA-A67B-4B72-8646-C2A0067690A4}" sibTransId="{AAC82C1F-1479-4E67-A899-64D9586472FF}"/>
    <dgm:cxn modelId="{4C5805BE-3F25-48C6-80B2-671D43D86EC5}" type="presOf" srcId="{2477E503-A403-4314-AB4E-BDC82B1436CA}" destId="{F2587579-BCA5-427B-92AB-3328BDCE7DA1}" srcOrd="0" destOrd="0" presId="urn:microsoft.com/office/officeart/2008/layout/VerticalCurvedList"/>
    <dgm:cxn modelId="{BDAA478A-B337-4A32-A818-93E884361F85}" type="presOf" srcId="{7E17D47E-ACCA-4EDF-9170-EB658DF5F6D0}" destId="{C3C183C5-C8E9-4799-9B8C-8F35238FCC06}" srcOrd="0" destOrd="0" presId="urn:microsoft.com/office/officeart/2008/layout/VerticalCurvedList"/>
    <dgm:cxn modelId="{76FA4CD9-5B65-4A4F-A879-A9E7BF527807}" type="presOf" srcId="{32603D95-2708-4DD1-B547-6799CB164C95}" destId="{10EA0D4D-84E2-4B4D-966B-8AE10FC40EA2}" srcOrd="0" destOrd="0" presId="urn:microsoft.com/office/officeart/2008/layout/VerticalCurvedList"/>
    <dgm:cxn modelId="{FA0CC09A-4263-40BB-A238-E2109BD890B2}" type="presOf" srcId="{D23958D1-15FE-4AC9-9F4A-E7968F6F1796}" destId="{A098CF82-3B7C-48CD-AABB-62B38CCE42A4}" srcOrd="0" destOrd="0" presId="urn:microsoft.com/office/officeart/2008/layout/VerticalCurvedList"/>
    <dgm:cxn modelId="{4E911256-9EE4-4CEF-848A-D9574FB08884}" type="presParOf" srcId="{10EA0D4D-84E2-4B4D-966B-8AE10FC40EA2}" destId="{8869E52D-959D-410B-AE6F-F898DDCB393E}" srcOrd="0" destOrd="0" presId="urn:microsoft.com/office/officeart/2008/layout/VerticalCurvedList"/>
    <dgm:cxn modelId="{692825B5-2379-480E-9B80-E3CEC1CB3844}" type="presParOf" srcId="{8869E52D-959D-410B-AE6F-F898DDCB393E}" destId="{3416A084-0E03-4285-9E7A-B517C7525370}" srcOrd="0" destOrd="0" presId="urn:microsoft.com/office/officeart/2008/layout/VerticalCurvedList"/>
    <dgm:cxn modelId="{CD56A2B9-233B-4923-96B3-831AA8B9BFB6}" type="presParOf" srcId="{3416A084-0E03-4285-9E7A-B517C7525370}" destId="{4CC17E11-E43B-4CED-B5FD-E52555D8E999}" srcOrd="0" destOrd="0" presId="urn:microsoft.com/office/officeart/2008/layout/VerticalCurvedList"/>
    <dgm:cxn modelId="{EDB537C9-A758-4074-8CB4-F44D1E63832C}" type="presParOf" srcId="{3416A084-0E03-4285-9E7A-B517C7525370}" destId="{F2587579-BCA5-427B-92AB-3328BDCE7DA1}" srcOrd="1" destOrd="0" presId="urn:microsoft.com/office/officeart/2008/layout/VerticalCurvedList"/>
    <dgm:cxn modelId="{6EA7DCC3-9278-4E96-B56A-9C901867A442}" type="presParOf" srcId="{3416A084-0E03-4285-9E7A-B517C7525370}" destId="{C1416FB8-3435-4E39-857B-5E4B7C49D260}" srcOrd="2" destOrd="0" presId="urn:microsoft.com/office/officeart/2008/layout/VerticalCurvedList"/>
    <dgm:cxn modelId="{404E5250-7E01-471A-BB62-CDC5E123BCA1}" type="presParOf" srcId="{3416A084-0E03-4285-9E7A-B517C7525370}" destId="{5887717D-23A9-4D4C-A24F-E753858EB33E}" srcOrd="3" destOrd="0" presId="urn:microsoft.com/office/officeart/2008/layout/VerticalCurvedList"/>
    <dgm:cxn modelId="{976AADFF-11A0-4512-98A0-EB6FAFA5DEDF}" type="presParOf" srcId="{8869E52D-959D-410B-AE6F-F898DDCB393E}" destId="{231A6ED9-011B-4AF9-A21D-ADB0B9A95347}" srcOrd="1" destOrd="0" presId="urn:microsoft.com/office/officeart/2008/layout/VerticalCurvedList"/>
    <dgm:cxn modelId="{DBAAE69A-83C1-4AD8-B5CC-1313481F9080}" type="presParOf" srcId="{8869E52D-959D-410B-AE6F-F898DDCB393E}" destId="{84D6AAD9-87CB-4573-A8CA-6114D5B72CF9}" srcOrd="2" destOrd="0" presId="urn:microsoft.com/office/officeart/2008/layout/VerticalCurvedList"/>
    <dgm:cxn modelId="{3D841819-B6A8-45C1-BDCC-C456EA1F3806}" type="presParOf" srcId="{84D6AAD9-87CB-4573-A8CA-6114D5B72CF9}" destId="{CDC7FE3A-42B5-456F-831E-E414458ED51D}" srcOrd="0" destOrd="0" presId="urn:microsoft.com/office/officeart/2008/layout/VerticalCurvedList"/>
    <dgm:cxn modelId="{510503F7-4D6A-4CFB-AC81-F9BCDB32A187}" type="presParOf" srcId="{8869E52D-959D-410B-AE6F-F898DDCB393E}" destId="{C3C183C5-C8E9-4799-9B8C-8F35238FCC06}" srcOrd="3" destOrd="0" presId="urn:microsoft.com/office/officeart/2008/layout/VerticalCurvedList"/>
    <dgm:cxn modelId="{9F08970A-292E-4079-AB29-F78CB0F06931}" type="presParOf" srcId="{8869E52D-959D-410B-AE6F-F898DDCB393E}" destId="{DBD07BFE-3134-4688-8C81-71A9164856C5}" srcOrd="4" destOrd="0" presId="urn:microsoft.com/office/officeart/2008/layout/VerticalCurvedList"/>
    <dgm:cxn modelId="{F422D288-809A-470E-B101-F9E4C12ACFAA}" type="presParOf" srcId="{DBD07BFE-3134-4688-8C81-71A9164856C5}" destId="{EC676AEA-A47A-4AE2-88A4-557F0611BAC8}" srcOrd="0" destOrd="0" presId="urn:microsoft.com/office/officeart/2008/layout/VerticalCurvedList"/>
    <dgm:cxn modelId="{E39342CC-1BAF-4E18-8FE2-6BA3960DE2AC}" type="presParOf" srcId="{8869E52D-959D-410B-AE6F-F898DDCB393E}" destId="{A098CF82-3B7C-48CD-AABB-62B38CCE42A4}" srcOrd="5" destOrd="0" presId="urn:microsoft.com/office/officeart/2008/layout/VerticalCurvedList"/>
    <dgm:cxn modelId="{355F632A-EF09-4AA3-B08D-A94F35A4007A}" type="presParOf" srcId="{8869E52D-959D-410B-AE6F-F898DDCB393E}" destId="{65DF2D4E-DC86-4D2E-AAA0-B3875E0DB06B}" srcOrd="6" destOrd="0" presId="urn:microsoft.com/office/officeart/2008/layout/VerticalCurvedList"/>
    <dgm:cxn modelId="{CBE0C8AC-BFC8-41D8-A8E9-EB27FCB03483}" type="presParOf" srcId="{65DF2D4E-DC86-4D2E-AAA0-B3875E0DB06B}" destId="{0B2853F9-C027-400A-96A0-EF1E94D4AFE7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820C68-CCA4-4EBB-8B2A-80CB23AD97AF}">
      <dsp:nvSpPr>
        <dsp:cNvPr id="0" name=""/>
        <dsp:cNvSpPr/>
      </dsp:nvSpPr>
      <dsp:spPr>
        <a:xfrm>
          <a:off x="1675069" y="14060"/>
          <a:ext cx="467218" cy="4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675069" y="14060"/>
        <a:ext cx="467218" cy="467218"/>
      </dsp:txXfrm>
    </dsp:sp>
    <dsp:sp modelId="{FDA84D61-631F-4183-AA90-2945C004A3E4}">
      <dsp:nvSpPr>
        <dsp:cNvPr id="0" name=""/>
        <dsp:cNvSpPr/>
      </dsp:nvSpPr>
      <dsp:spPr>
        <a:xfrm>
          <a:off x="576330" y="583"/>
          <a:ext cx="1751323" cy="1751323"/>
        </a:xfrm>
        <a:prstGeom prst="circularArrow">
          <a:avLst>
            <a:gd name="adj1" fmla="val 5202"/>
            <a:gd name="adj2" fmla="val 336063"/>
            <a:gd name="adj3" fmla="val 21292633"/>
            <a:gd name="adj4" fmla="val 1976677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DFC44-F389-4B97-A562-0F3D571E9B13}">
      <dsp:nvSpPr>
        <dsp:cNvPr id="0" name=""/>
        <dsp:cNvSpPr/>
      </dsp:nvSpPr>
      <dsp:spPr>
        <a:xfrm>
          <a:off x="1957317" y="882730"/>
          <a:ext cx="467218" cy="4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957317" y="882730"/>
        <a:ext cx="467218" cy="467218"/>
      </dsp:txXfrm>
    </dsp:sp>
    <dsp:sp modelId="{AD5B729B-2F8E-403E-9C98-A1C9EB7D2DB2}">
      <dsp:nvSpPr>
        <dsp:cNvPr id="0" name=""/>
        <dsp:cNvSpPr/>
      </dsp:nvSpPr>
      <dsp:spPr>
        <a:xfrm>
          <a:off x="576330" y="583"/>
          <a:ext cx="1751323" cy="1751323"/>
        </a:xfrm>
        <a:prstGeom prst="circularArrow">
          <a:avLst>
            <a:gd name="adj1" fmla="val 5202"/>
            <a:gd name="adj2" fmla="val 336063"/>
            <a:gd name="adj3" fmla="val 4014067"/>
            <a:gd name="adj4" fmla="val 225401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B7146-0145-490F-B246-D3B649674134}">
      <dsp:nvSpPr>
        <dsp:cNvPr id="0" name=""/>
        <dsp:cNvSpPr/>
      </dsp:nvSpPr>
      <dsp:spPr>
        <a:xfrm>
          <a:off x="1218382" y="1419598"/>
          <a:ext cx="467218" cy="4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1218382" y="1419598"/>
        <a:ext cx="467218" cy="467218"/>
      </dsp:txXfrm>
    </dsp:sp>
    <dsp:sp modelId="{6143B815-5A01-4C9B-87A7-0C9C0861CA77}">
      <dsp:nvSpPr>
        <dsp:cNvPr id="0" name=""/>
        <dsp:cNvSpPr/>
      </dsp:nvSpPr>
      <dsp:spPr>
        <a:xfrm>
          <a:off x="576330" y="583"/>
          <a:ext cx="1751323" cy="1751323"/>
        </a:xfrm>
        <a:prstGeom prst="circularArrow">
          <a:avLst>
            <a:gd name="adj1" fmla="val 5202"/>
            <a:gd name="adj2" fmla="val 336063"/>
            <a:gd name="adj3" fmla="val 8209926"/>
            <a:gd name="adj4" fmla="val 644987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EF471-F7F8-4479-84E6-5D52159440F9}">
      <dsp:nvSpPr>
        <dsp:cNvPr id="0" name=""/>
        <dsp:cNvSpPr/>
      </dsp:nvSpPr>
      <dsp:spPr>
        <a:xfrm>
          <a:off x="479448" y="882730"/>
          <a:ext cx="467218" cy="4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479448" y="882730"/>
        <a:ext cx="467218" cy="467218"/>
      </dsp:txXfrm>
    </dsp:sp>
    <dsp:sp modelId="{C8779A05-6A26-4F06-8325-1F84F26FFC33}">
      <dsp:nvSpPr>
        <dsp:cNvPr id="0" name=""/>
        <dsp:cNvSpPr/>
      </dsp:nvSpPr>
      <dsp:spPr>
        <a:xfrm>
          <a:off x="576330" y="583"/>
          <a:ext cx="1751323" cy="1751323"/>
        </a:xfrm>
        <a:prstGeom prst="circularArrow">
          <a:avLst>
            <a:gd name="adj1" fmla="val 5202"/>
            <a:gd name="adj2" fmla="val 336063"/>
            <a:gd name="adj3" fmla="val 12297165"/>
            <a:gd name="adj4" fmla="val 1077130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E82C0-7A8C-4D0D-B671-DDD10184F256}">
      <dsp:nvSpPr>
        <dsp:cNvPr id="0" name=""/>
        <dsp:cNvSpPr/>
      </dsp:nvSpPr>
      <dsp:spPr>
        <a:xfrm>
          <a:off x="761696" y="14060"/>
          <a:ext cx="467218" cy="46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>
        <a:off x="761696" y="14060"/>
        <a:ext cx="467218" cy="467218"/>
      </dsp:txXfrm>
    </dsp:sp>
    <dsp:sp modelId="{E8581555-B95B-41A1-9C00-265364D1080D}">
      <dsp:nvSpPr>
        <dsp:cNvPr id="0" name=""/>
        <dsp:cNvSpPr/>
      </dsp:nvSpPr>
      <dsp:spPr>
        <a:xfrm>
          <a:off x="608134" y="32387"/>
          <a:ext cx="1751323" cy="1751323"/>
        </a:xfrm>
        <a:prstGeom prst="circularArrow">
          <a:avLst>
            <a:gd name="adj1" fmla="val 5202"/>
            <a:gd name="adj2" fmla="val 336063"/>
            <a:gd name="adj3" fmla="val 16865058"/>
            <a:gd name="adj4" fmla="val 15198880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87579-BCA5-427B-92AB-3328BDCE7DA1}">
      <dsp:nvSpPr>
        <dsp:cNvPr id="0" name=""/>
        <dsp:cNvSpPr/>
      </dsp:nvSpPr>
      <dsp:spPr>
        <a:xfrm>
          <a:off x="-5783777" y="-885234"/>
          <a:ext cx="6885787" cy="688578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6ED9-011B-4AF9-A21D-ADB0B9A95347}">
      <dsp:nvSpPr>
        <dsp:cNvPr id="0" name=""/>
        <dsp:cNvSpPr/>
      </dsp:nvSpPr>
      <dsp:spPr>
        <a:xfrm>
          <a:off x="576831" y="393265"/>
          <a:ext cx="7424719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Ao receber e distribuir, o CELOG, utiliza-se do SISCAN - Sistema do Correio Aéreo Nacional</a:t>
          </a:r>
          <a:endParaRPr lang="pt-BR" sz="2000" b="1" kern="1200" dirty="0"/>
        </a:p>
      </dsp:txBody>
      <dsp:txXfrm>
        <a:off x="576831" y="393265"/>
        <a:ext cx="7424719" cy="786940"/>
      </dsp:txXfrm>
    </dsp:sp>
    <dsp:sp modelId="{CDC7FE3A-42B5-456F-831E-E414458ED51D}">
      <dsp:nvSpPr>
        <dsp:cNvPr id="0" name=""/>
        <dsp:cNvSpPr/>
      </dsp:nvSpPr>
      <dsp:spPr>
        <a:xfrm>
          <a:off x="84993" y="294898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82EFA-F52A-4340-BBED-40206DA09B0E}">
      <dsp:nvSpPr>
        <dsp:cNvPr id="0" name=""/>
        <dsp:cNvSpPr/>
      </dsp:nvSpPr>
      <dsp:spPr>
        <a:xfrm>
          <a:off x="1028002" y="1573881"/>
          <a:ext cx="6973548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Considerar os tempos e movimentos envolvidos</a:t>
          </a:r>
        </a:p>
      </dsp:txBody>
      <dsp:txXfrm>
        <a:off x="1028002" y="1573881"/>
        <a:ext cx="6973548" cy="786940"/>
      </dsp:txXfrm>
    </dsp:sp>
    <dsp:sp modelId="{69A4F75E-11E9-4949-93B9-1D43473A52F7}">
      <dsp:nvSpPr>
        <dsp:cNvPr id="0" name=""/>
        <dsp:cNvSpPr/>
      </dsp:nvSpPr>
      <dsp:spPr>
        <a:xfrm>
          <a:off x="536164" y="1475513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E1A0E-267E-4543-8564-4BD7743C2B2A}">
      <dsp:nvSpPr>
        <dsp:cNvPr id="0" name=""/>
        <dsp:cNvSpPr/>
      </dsp:nvSpPr>
      <dsp:spPr>
        <a:xfrm>
          <a:off x="1028002" y="2754496"/>
          <a:ext cx="6973548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Ao planejar futuras aquisições ou contratações, considerar  a possibilidade de entrega no requisitante</a:t>
          </a:r>
        </a:p>
      </dsp:txBody>
      <dsp:txXfrm>
        <a:off x="1028002" y="2754496"/>
        <a:ext cx="6973548" cy="786940"/>
      </dsp:txXfrm>
    </dsp:sp>
    <dsp:sp modelId="{D6434AA1-017F-413F-A3F0-97FB896087C9}">
      <dsp:nvSpPr>
        <dsp:cNvPr id="0" name=""/>
        <dsp:cNvSpPr/>
      </dsp:nvSpPr>
      <dsp:spPr>
        <a:xfrm>
          <a:off x="536164" y="2656128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05955-CA04-48C0-AA9E-C3C427CE2298}">
      <dsp:nvSpPr>
        <dsp:cNvPr id="0" name=""/>
        <dsp:cNvSpPr/>
      </dsp:nvSpPr>
      <dsp:spPr>
        <a:xfrm>
          <a:off x="576831" y="3935111"/>
          <a:ext cx="7424719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Considerar os custos envolvidos</a:t>
          </a:r>
        </a:p>
      </dsp:txBody>
      <dsp:txXfrm>
        <a:off x="576831" y="3935111"/>
        <a:ext cx="7424719" cy="786940"/>
      </dsp:txXfrm>
    </dsp:sp>
    <dsp:sp modelId="{86CC52F4-7D61-4670-903B-6545752DF228}">
      <dsp:nvSpPr>
        <dsp:cNvPr id="0" name=""/>
        <dsp:cNvSpPr/>
      </dsp:nvSpPr>
      <dsp:spPr>
        <a:xfrm>
          <a:off x="84993" y="3836744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87579-BCA5-427B-92AB-3328BDCE7DA1}">
      <dsp:nvSpPr>
        <dsp:cNvPr id="0" name=""/>
        <dsp:cNvSpPr/>
      </dsp:nvSpPr>
      <dsp:spPr>
        <a:xfrm>
          <a:off x="-5783777" y="-885234"/>
          <a:ext cx="6885787" cy="688578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6ED9-011B-4AF9-A21D-ADB0B9A95347}">
      <dsp:nvSpPr>
        <dsp:cNvPr id="0" name=""/>
        <dsp:cNvSpPr/>
      </dsp:nvSpPr>
      <dsp:spPr>
        <a:xfrm>
          <a:off x="481686" y="319605"/>
          <a:ext cx="7519864" cy="63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6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CELOG - CAN-GR - 4 DIAS</a:t>
          </a:r>
          <a:endParaRPr lang="pt-BR" sz="2000" b="1" kern="1200" dirty="0"/>
        </a:p>
      </dsp:txBody>
      <dsp:txXfrm>
        <a:off x="481686" y="319605"/>
        <a:ext cx="7519864" cy="639619"/>
      </dsp:txXfrm>
    </dsp:sp>
    <dsp:sp modelId="{CDC7FE3A-42B5-456F-831E-E414458ED51D}">
      <dsp:nvSpPr>
        <dsp:cNvPr id="0" name=""/>
        <dsp:cNvSpPr/>
      </dsp:nvSpPr>
      <dsp:spPr>
        <a:xfrm>
          <a:off x="81924" y="239652"/>
          <a:ext cx="799524" cy="799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82EFA-F52A-4340-BBED-40206DA09B0E}">
      <dsp:nvSpPr>
        <dsp:cNvPr id="0" name=""/>
        <dsp:cNvSpPr/>
      </dsp:nvSpPr>
      <dsp:spPr>
        <a:xfrm>
          <a:off x="940018" y="1278727"/>
          <a:ext cx="7061532" cy="63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698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CAN-GR - CTLA - 11 DIAS</a:t>
          </a:r>
        </a:p>
      </dsp:txBody>
      <dsp:txXfrm>
        <a:off x="940018" y="1278727"/>
        <a:ext cx="7061532" cy="639619"/>
      </dsp:txXfrm>
    </dsp:sp>
    <dsp:sp modelId="{69A4F75E-11E9-4949-93B9-1D43473A52F7}">
      <dsp:nvSpPr>
        <dsp:cNvPr id="0" name=""/>
        <dsp:cNvSpPr/>
      </dsp:nvSpPr>
      <dsp:spPr>
        <a:xfrm>
          <a:off x="540256" y="1198774"/>
          <a:ext cx="799524" cy="799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E1A0E-267E-4543-8564-4BD7743C2B2A}">
      <dsp:nvSpPr>
        <dsp:cNvPr id="0" name=""/>
        <dsp:cNvSpPr/>
      </dsp:nvSpPr>
      <dsp:spPr>
        <a:xfrm>
          <a:off x="1080690" y="2237849"/>
          <a:ext cx="6920860" cy="63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698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CTLA - OM - 2 DIAS</a:t>
          </a:r>
        </a:p>
      </dsp:txBody>
      <dsp:txXfrm>
        <a:off x="1080690" y="2237849"/>
        <a:ext cx="6920860" cy="639619"/>
      </dsp:txXfrm>
    </dsp:sp>
    <dsp:sp modelId="{D6434AA1-017F-413F-A3F0-97FB896087C9}">
      <dsp:nvSpPr>
        <dsp:cNvPr id="0" name=""/>
        <dsp:cNvSpPr/>
      </dsp:nvSpPr>
      <dsp:spPr>
        <a:xfrm>
          <a:off x="680928" y="2157896"/>
          <a:ext cx="799524" cy="799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05955-CA04-48C0-AA9E-C3C427CE2298}">
      <dsp:nvSpPr>
        <dsp:cNvPr id="0" name=""/>
        <dsp:cNvSpPr/>
      </dsp:nvSpPr>
      <dsp:spPr>
        <a:xfrm>
          <a:off x="940018" y="3196971"/>
          <a:ext cx="7061532" cy="63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698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OM (RECEBIMENTO NO SILOMS) - 11 DIAS</a:t>
          </a:r>
        </a:p>
      </dsp:txBody>
      <dsp:txXfrm>
        <a:off x="940018" y="3196971"/>
        <a:ext cx="7061532" cy="639619"/>
      </dsp:txXfrm>
    </dsp:sp>
    <dsp:sp modelId="{86CC52F4-7D61-4670-903B-6545752DF228}">
      <dsp:nvSpPr>
        <dsp:cNvPr id="0" name=""/>
        <dsp:cNvSpPr/>
      </dsp:nvSpPr>
      <dsp:spPr>
        <a:xfrm>
          <a:off x="540256" y="3117019"/>
          <a:ext cx="799524" cy="799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3CB11-DE56-4260-8104-4F147C97BF35}">
      <dsp:nvSpPr>
        <dsp:cNvPr id="0" name=""/>
        <dsp:cNvSpPr/>
      </dsp:nvSpPr>
      <dsp:spPr>
        <a:xfrm>
          <a:off x="481686" y="4156093"/>
          <a:ext cx="7519864" cy="63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7698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RECEBIMENTO DESTINATÁRIO FINAL - 28 DIAS</a:t>
          </a:r>
        </a:p>
      </dsp:txBody>
      <dsp:txXfrm>
        <a:off x="481686" y="4156093"/>
        <a:ext cx="7519864" cy="639619"/>
      </dsp:txXfrm>
    </dsp:sp>
    <dsp:sp modelId="{EC676AEA-A47A-4AE2-88A4-557F0611BAC8}">
      <dsp:nvSpPr>
        <dsp:cNvPr id="0" name=""/>
        <dsp:cNvSpPr/>
      </dsp:nvSpPr>
      <dsp:spPr>
        <a:xfrm>
          <a:off x="81924" y="4076141"/>
          <a:ext cx="799524" cy="799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4A90-1A14-4F58-B248-03CDEE762A55}">
      <dsp:nvSpPr>
        <dsp:cNvPr id="0" name=""/>
        <dsp:cNvSpPr/>
      </dsp:nvSpPr>
      <dsp:spPr>
        <a:xfrm rot="16200000">
          <a:off x="-1311374" y="2113096"/>
          <a:ext cx="3169919" cy="50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016" bIns="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800" kern="1200" dirty="0"/>
        </a:p>
      </dsp:txBody>
      <dsp:txXfrm rot="16200000">
        <a:off x="-1311374" y="2113096"/>
        <a:ext cx="3169919" cy="506852"/>
      </dsp:txXfrm>
    </dsp:sp>
    <dsp:sp modelId="{5BCA3857-54CE-4520-A327-67C5220981B1}">
      <dsp:nvSpPr>
        <dsp:cNvPr id="0" name=""/>
        <dsp:cNvSpPr/>
      </dsp:nvSpPr>
      <dsp:spPr>
        <a:xfrm>
          <a:off x="527011" y="781562"/>
          <a:ext cx="2524663" cy="3169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44701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kern="1200" dirty="0" smtClean="0"/>
            <a:t>VALIDAÇÃO - OBSERVAR OS  </a:t>
          </a:r>
          <a:r>
            <a:rPr lang="en-US" sz="1400" b="1" kern="1200" dirty="0" smtClean="0">
              <a:solidFill>
                <a:srgbClr val="FFFF00"/>
              </a:solidFill>
            </a:rPr>
            <a:t>PRAZOS</a:t>
          </a:r>
          <a:r>
            <a:rPr lang="en-US" sz="1400" kern="1200" dirty="0" smtClean="0"/>
            <a:t> DO CALENDÁRIO</a:t>
          </a: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TAREFA ASSOCIADA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PEDIDOS DE </a:t>
          </a:r>
          <a:r>
            <a:rPr lang="en-US" sz="1400" b="1" kern="1200" dirty="0" smtClean="0">
              <a:solidFill>
                <a:srgbClr val="FFFF00"/>
              </a:solidFill>
            </a:rPr>
            <a:t>CANCELAMENTO</a:t>
          </a:r>
          <a:r>
            <a:rPr lang="en-US" sz="1400" kern="1200" dirty="0" smtClean="0"/>
            <a:t> INOPINADOS - “</a:t>
          </a:r>
          <a:r>
            <a:rPr lang="en-US" sz="1400" i="1" kern="1200" dirty="0" smtClean="0"/>
            <a:t>NÃO QUERO MAIS</a:t>
          </a:r>
          <a:r>
            <a:rPr lang="en-US" sz="1400" kern="1200" dirty="0" smtClean="0"/>
            <a:t>”</a:t>
          </a:r>
        </a:p>
      </dsp:txBody>
      <dsp:txXfrm>
        <a:off x="527011" y="781562"/>
        <a:ext cx="2524663" cy="3169919"/>
      </dsp:txXfrm>
    </dsp:sp>
    <dsp:sp modelId="{3811349B-0028-48EC-B9D2-177E753D05C6}">
      <dsp:nvSpPr>
        <dsp:cNvPr id="0" name=""/>
        <dsp:cNvSpPr/>
      </dsp:nvSpPr>
      <dsp:spPr>
        <a:xfrm>
          <a:off x="0" y="0"/>
          <a:ext cx="1013705" cy="1013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4A90-1A14-4F58-B248-03CDEE762A55}">
      <dsp:nvSpPr>
        <dsp:cNvPr id="0" name=""/>
        <dsp:cNvSpPr/>
      </dsp:nvSpPr>
      <dsp:spPr>
        <a:xfrm rot="16200000">
          <a:off x="-1311374" y="2225613"/>
          <a:ext cx="3169919" cy="50685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01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 E PJT BÁSICO</a:t>
          </a:r>
          <a:endParaRPr lang="pt-BR" sz="2500" kern="1200" dirty="0"/>
        </a:p>
      </dsp:txBody>
      <dsp:txXfrm rot="16200000">
        <a:off x="-1311374" y="2225613"/>
        <a:ext cx="3169919" cy="506852"/>
      </dsp:txXfrm>
    </dsp:sp>
    <dsp:sp modelId="{5BCA3857-54CE-4520-A327-67C5220981B1}">
      <dsp:nvSpPr>
        <dsp:cNvPr id="0" name=""/>
        <dsp:cNvSpPr/>
      </dsp:nvSpPr>
      <dsp:spPr>
        <a:xfrm>
          <a:off x="527011" y="894080"/>
          <a:ext cx="2524663" cy="3169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44701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kern="1200" dirty="0" smtClean="0"/>
            <a:t>SANÇÕES: </a:t>
          </a:r>
          <a:r>
            <a:rPr lang="en-US" sz="1400" b="1" kern="1200" dirty="0" smtClean="0">
              <a:solidFill>
                <a:srgbClr val="FFFF00"/>
              </a:solidFill>
            </a:rPr>
            <a:t>INSTRUÇÃO DO COMANDO DA AERONÁUTICA-ICA </a:t>
          </a:r>
          <a:r>
            <a:rPr lang="en-US" sz="1400" b="1" kern="1200" dirty="0" smtClean="0">
              <a:solidFill>
                <a:srgbClr val="FFFF00"/>
              </a:solidFill>
            </a:rPr>
            <a:t>12-23 - FISCALIZAÇÃO DE BENS E SERVIÇOS </a:t>
          </a:r>
          <a:endParaRPr lang="pt-BR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EXIGÊNCIAS TÉCNICAS E LEGAIS</a:t>
          </a:r>
          <a:r>
            <a:rPr lang="en-US" sz="1400" kern="1200" dirty="0" smtClean="0"/>
            <a:t>, REFERENTE AO OBJETO A SER CONTRATADO</a:t>
          </a:r>
        </a:p>
      </dsp:txBody>
      <dsp:txXfrm>
        <a:off x="527011" y="894080"/>
        <a:ext cx="2524663" cy="3169919"/>
      </dsp:txXfrm>
    </dsp:sp>
    <dsp:sp modelId="{3811349B-0028-48EC-B9D2-177E753D05C6}">
      <dsp:nvSpPr>
        <dsp:cNvPr id="0" name=""/>
        <dsp:cNvSpPr/>
      </dsp:nvSpPr>
      <dsp:spPr>
        <a:xfrm>
          <a:off x="20158" y="270148"/>
          <a:ext cx="1013705" cy="1013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4A90-1A14-4F58-B248-03CDEE762A55}">
      <dsp:nvSpPr>
        <dsp:cNvPr id="0" name=""/>
        <dsp:cNvSpPr/>
      </dsp:nvSpPr>
      <dsp:spPr>
        <a:xfrm rot="16200000">
          <a:off x="-1311374" y="2113096"/>
          <a:ext cx="3169919" cy="50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016" bIns="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800" kern="1200" dirty="0"/>
        </a:p>
      </dsp:txBody>
      <dsp:txXfrm rot="16200000">
        <a:off x="-1311374" y="2113096"/>
        <a:ext cx="3169919" cy="506852"/>
      </dsp:txXfrm>
    </dsp:sp>
    <dsp:sp modelId="{5BCA3857-54CE-4520-A327-67C5220981B1}">
      <dsp:nvSpPr>
        <dsp:cNvPr id="0" name=""/>
        <dsp:cNvSpPr/>
      </dsp:nvSpPr>
      <dsp:spPr>
        <a:xfrm>
          <a:off x="527011" y="781562"/>
          <a:ext cx="2524663" cy="3169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44701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</a:rPr>
            <a:t>ASSINADO PELO ORDENADOR DE DESPESAS</a:t>
          </a:r>
          <a:r>
            <a:rPr lang="en-US" sz="1400" kern="1200" dirty="0" smtClean="0"/>
            <a:t> DO REQUISITANTE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9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400" kern="1200" dirty="0" smtClean="0"/>
            <a:t>MODELO </a:t>
          </a:r>
          <a:r>
            <a:rPr lang="en-US" sz="1400" b="1" kern="1200" dirty="0" smtClean="0">
              <a:solidFill>
                <a:srgbClr val="FFFF00"/>
              </a:solidFill>
            </a:rPr>
            <a:t>ATUALIZADO</a:t>
          </a:r>
          <a:r>
            <a:rPr lang="en-US" sz="1400" kern="1200" dirty="0" smtClean="0"/>
            <a:t> DA </a:t>
          </a:r>
          <a:r>
            <a:rPr lang="en-US" sz="1400" b="1" kern="1200" dirty="0" smtClean="0">
              <a:solidFill>
                <a:srgbClr val="FFFF00"/>
              </a:solidFill>
            </a:rPr>
            <a:t>CJU (CONSULTORIA JURÍDICA DA UNIÃO)</a:t>
          </a:r>
          <a:endParaRPr lang="pt-BR" sz="1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900" kern="1200" dirty="0"/>
        </a:p>
      </dsp:txBody>
      <dsp:txXfrm>
        <a:off x="527011" y="781562"/>
        <a:ext cx="2524663" cy="3169919"/>
      </dsp:txXfrm>
    </dsp:sp>
    <dsp:sp modelId="{3811349B-0028-48EC-B9D2-177E753D05C6}">
      <dsp:nvSpPr>
        <dsp:cNvPr id="0" name=""/>
        <dsp:cNvSpPr/>
      </dsp:nvSpPr>
      <dsp:spPr>
        <a:xfrm>
          <a:off x="0" y="0"/>
          <a:ext cx="1013705" cy="1013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4A90-1A14-4F58-B248-03CDEE762A55}">
      <dsp:nvSpPr>
        <dsp:cNvPr id="0" name=""/>
        <dsp:cNvSpPr/>
      </dsp:nvSpPr>
      <dsp:spPr>
        <a:xfrm rot="16200000">
          <a:off x="-1311374" y="2113096"/>
          <a:ext cx="3169919" cy="50685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01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JUSTIFICATIVA</a:t>
          </a:r>
          <a:endParaRPr lang="pt-BR" sz="3000" kern="1200" dirty="0"/>
        </a:p>
      </dsp:txBody>
      <dsp:txXfrm rot="16200000">
        <a:off x="-1311374" y="2113096"/>
        <a:ext cx="3169919" cy="506852"/>
      </dsp:txXfrm>
    </dsp:sp>
    <dsp:sp modelId="{5BCA3857-54CE-4520-A327-67C5220981B1}">
      <dsp:nvSpPr>
        <dsp:cNvPr id="0" name=""/>
        <dsp:cNvSpPr/>
      </dsp:nvSpPr>
      <dsp:spPr>
        <a:xfrm>
          <a:off x="527011" y="781562"/>
          <a:ext cx="2524663" cy="3169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70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O MAIS COMPLETA POSSÍVEL</a:t>
          </a:r>
          <a:endParaRPr lang="pt-B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INDICAR A ORIGEM DA DEMANDA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n-US" sz="1600" kern="1200" dirty="0" smtClean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JUSTIFICATIVA SEM GENERALISMOS</a:t>
          </a:r>
        </a:p>
      </dsp:txBody>
      <dsp:txXfrm>
        <a:off x="527011" y="781562"/>
        <a:ext cx="2524663" cy="3169919"/>
      </dsp:txXfrm>
    </dsp:sp>
    <dsp:sp modelId="{3811349B-0028-48EC-B9D2-177E753D05C6}">
      <dsp:nvSpPr>
        <dsp:cNvPr id="0" name=""/>
        <dsp:cNvSpPr/>
      </dsp:nvSpPr>
      <dsp:spPr>
        <a:xfrm>
          <a:off x="20158" y="112517"/>
          <a:ext cx="1013705" cy="1013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E4A90-1A14-4F58-B248-03CDEE762A55}">
      <dsp:nvSpPr>
        <dsp:cNvPr id="0" name=""/>
        <dsp:cNvSpPr/>
      </dsp:nvSpPr>
      <dsp:spPr>
        <a:xfrm rot="16200000">
          <a:off x="-1311374" y="2113096"/>
          <a:ext cx="3169919" cy="50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7016" bIns="0" numCol="1" spcCol="1270" anchor="t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800" kern="1200" dirty="0"/>
        </a:p>
      </dsp:txBody>
      <dsp:txXfrm rot="16200000">
        <a:off x="-1311374" y="2113096"/>
        <a:ext cx="3169919" cy="506852"/>
      </dsp:txXfrm>
    </dsp:sp>
    <dsp:sp modelId="{5BCA3857-54CE-4520-A327-67C5220981B1}">
      <dsp:nvSpPr>
        <dsp:cNvPr id="0" name=""/>
        <dsp:cNvSpPr/>
      </dsp:nvSpPr>
      <dsp:spPr>
        <a:xfrm>
          <a:off x="527011" y="781562"/>
          <a:ext cx="2524663" cy="31699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4701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LOTE MÍNIMO A SER ADQUIRIDO (REGISTRO DE PREÇOS)</a:t>
          </a:r>
          <a:endParaRPr lang="pt-BR" sz="1600" b="1" kern="1200" dirty="0">
            <a:solidFill>
              <a:srgbClr val="FFFF00"/>
            </a:solidFill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pt-B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POR QUÊ?</a:t>
          </a:r>
          <a:r>
            <a:rPr lang="en-US" sz="1600" kern="1200" dirty="0" smtClean="0"/>
            <a:t> </a:t>
          </a:r>
          <a:endParaRPr lang="pt-B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PARA QUÊ?</a:t>
          </a:r>
          <a:r>
            <a:rPr lang="en-US" sz="1600" kern="1200" dirty="0" smtClean="0"/>
            <a:t> </a:t>
          </a:r>
          <a:endParaRPr lang="pt-BR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b="1" kern="1200" dirty="0" smtClean="0">
              <a:solidFill>
                <a:srgbClr val="FFFF00"/>
              </a:solidFill>
            </a:rPr>
            <a:t>QUANDO?</a:t>
          </a:r>
          <a:endParaRPr lang="pt-BR" sz="1600" b="1" kern="1200" dirty="0">
            <a:solidFill>
              <a:srgbClr val="FFFF00"/>
            </a:solidFill>
          </a:endParaRPr>
        </a:p>
      </dsp:txBody>
      <dsp:txXfrm>
        <a:off x="527011" y="781562"/>
        <a:ext cx="2524663" cy="3169919"/>
      </dsp:txXfrm>
    </dsp:sp>
    <dsp:sp modelId="{3811349B-0028-48EC-B9D2-177E753D05C6}">
      <dsp:nvSpPr>
        <dsp:cNvPr id="0" name=""/>
        <dsp:cNvSpPr/>
      </dsp:nvSpPr>
      <dsp:spPr>
        <a:xfrm>
          <a:off x="0" y="0"/>
          <a:ext cx="1013705" cy="1013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7693A-6DA6-4689-ACA6-AD84E3DF6942}">
      <dsp:nvSpPr>
        <dsp:cNvPr id="0" name=""/>
        <dsp:cNvSpPr/>
      </dsp:nvSpPr>
      <dsp:spPr>
        <a:xfrm>
          <a:off x="4357717" y="668882"/>
          <a:ext cx="254649" cy="800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0156"/>
              </a:lnTo>
              <a:lnTo>
                <a:pt x="254649" y="800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E797B-2DF1-4977-B105-7DDB0A6243E3}">
      <dsp:nvSpPr>
        <dsp:cNvPr id="0" name=""/>
        <dsp:cNvSpPr/>
      </dsp:nvSpPr>
      <dsp:spPr>
        <a:xfrm>
          <a:off x="4175073" y="668882"/>
          <a:ext cx="182644" cy="800156"/>
        </a:xfrm>
        <a:custGeom>
          <a:avLst/>
          <a:gdLst/>
          <a:ahLst/>
          <a:cxnLst/>
          <a:rect l="0" t="0" r="0" b="0"/>
          <a:pathLst>
            <a:path>
              <a:moveTo>
                <a:pt x="182644" y="0"/>
              </a:moveTo>
              <a:lnTo>
                <a:pt x="182644" y="800156"/>
              </a:lnTo>
              <a:lnTo>
                <a:pt x="0" y="80015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C7401-47B8-47F4-B770-29E2F734AC93}">
      <dsp:nvSpPr>
        <dsp:cNvPr id="0" name=""/>
        <dsp:cNvSpPr/>
      </dsp:nvSpPr>
      <dsp:spPr>
        <a:xfrm>
          <a:off x="4357717" y="668882"/>
          <a:ext cx="2852913" cy="1600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668"/>
              </a:lnTo>
              <a:lnTo>
                <a:pt x="2852913" y="1417668"/>
              </a:lnTo>
              <a:lnTo>
                <a:pt x="2852913" y="16003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7B09-E1DB-482F-A1C4-52538A0749CC}">
      <dsp:nvSpPr>
        <dsp:cNvPr id="0" name=""/>
        <dsp:cNvSpPr/>
      </dsp:nvSpPr>
      <dsp:spPr>
        <a:xfrm>
          <a:off x="4357717" y="668882"/>
          <a:ext cx="133130" cy="1600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668"/>
              </a:lnTo>
              <a:lnTo>
                <a:pt x="133130" y="1417668"/>
              </a:lnTo>
              <a:lnTo>
                <a:pt x="133130" y="16003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866A1-27D8-4789-A26B-8F60B1867634}">
      <dsp:nvSpPr>
        <dsp:cNvPr id="0" name=""/>
        <dsp:cNvSpPr/>
      </dsp:nvSpPr>
      <dsp:spPr>
        <a:xfrm>
          <a:off x="1637934" y="668882"/>
          <a:ext cx="2719783" cy="1600312"/>
        </a:xfrm>
        <a:custGeom>
          <a:avLst/>
          <a:gdLst/>
          <a:ahLst/>
          <a:cxnLst/>
          <a:rect l="0" t="0" r="0" b="0"/>
          <a:pathLst>
            <a:path>
              <a:moveTo>
                <a:pt x="2719783" y="0"/>
              </a:moveTo>
              <a:lnTo>
                <a:pt x="2719783" y="1417668"/>
              </a:lnTo>
              <a:lnTo>
                <a:pt x="0" y="1417668"/>
              </a:lnTo>
              <a:lnTo>
                <a:pt x="0" y="160031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EA000-A91D-49E6-8EE1-AF49F3CF99D7}">
      <dsp:nvSpPr>
        <dsp:cNvPr id="0" name=""/>
        <dsp:cNvSpPr/>
      </dsp:nvSpPr>
      <dsp:spPr>
        <a:xfrm>
          <a:off x="3487983" y="1335"/>
          <a:ext cx="1739469" cy="6675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Chefe da Divisão</a:t>
          </a:r>
          <a:endParaRPr lang="pt-BR" sz="1800" b="1" kern="1200" dirty="0"/>
        </a:p>
      </dsp:txBody>
      <dsp:txXfrm>
        <a:off x="3487983" y="1335"/>
        <a:ext cx="1739469" cy="667547"/>
      </dsp:txXfrm>
    </dsp:sp>
    <dsp:sp modelId="{A4B5ACAE-92DE-4445-B948-240743E03BB7}">
      <dsp:nvSpPr>
        <dsp:cNvPr id="0" name=""/>
        <dsp:cNvSpPr/>
      </dsp:nvSpPr>
      <dsp:spPr>
        <a:xfrm>
          <a:off x="397275" y="2269195"/>
          <a:ext cx="2481319" cy="8258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800" b="1" kern="1200" dirty="0" smtClean="0"/>
            <a:t>Subdivisão de Processo, Instrução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 e Análise</a:t>
          </a:r>
          <a:endParaRPr lang="pt-BR" sz="1800" b="1" kern="1200" dirty="0"/>
        </a:p>
      </dsp:txBody>
      <dsp:txXfrm>
        <a:off x="397275" y="2269195"/>
        <a:ext cx="2481319" cy="825813"/>
      </dsp:txXfrm>
    </dsp:sp>
    <dsp:sp modelId="{7E91DF2E-0EE0-4C23-BE38-EA9116CE320E}">
      <dsp:nvSpPr>
        <dsp:cNvPr id="0" name=""/>
        <dsp:cNvSpPr/>
      </dsp:nvSpPr>
      <dsp:spPr>
        <a:xfrm>
          <a:off x="3243883" y="2269195"/>
          <a:ext cx="2493930" cy="774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Subdivisâo de Licitações</a:t>
          </a:r>
          <a:endParaRPr lang="pt-BR" sz="1800" b="1" kern="1200" dirty="0"/>
        </a:p>
      </dsp:txBody>
      <dsp:txXfrm>
        <a:off x="3243883" y="2269195"/>
        <a:ext cx="2493930" cy="774603"/>
      </dsp:txXfrm>
    </dsp:sp>
    <dsp:sp modelId="{03342F67-071D-44FF-9563-83EDA5E422F6}">
      <dsp:nvSpPr>
        <dsp:cNvPr id="0" name=""/>
        <dsp:cNvSpPr/>
      </dsp:nvSpPr>
      <dsp:spPr>
        <a:xfrm>
          <a:off x="6103102" y="2269195"/>
          <a:ext cx="2215058" cy="7746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/>
            <a:t>Subdivisão de Suprimento</a:t>
          </a:r>
          <a:endParaRPr lang="pt-BR" sz="1800" b="1" kern="1200" dirty="0"/>
        </a:p>
      </dsp:txBody>
      <dsp:txXfrm>
        <a:off x="6103102" y="2269195"/>
        <a:ext cx="2215058" cy="774603"/>
      </dsp:txXfrm>
    </dsp:sp>
    <dsp:sp modelId="{260F27A9-B2FB-4776-BA0F-392997AE4026}">
      <dsp:nvSpPr>
        <dsp:cNvPr id="0" name=""/>
        <dsp:cNvSpPr/>
      </dsp:nvSpPr>
      <dsp:spPr>
        <a:xfrm>
          <a:off x="2881986" y="1201478"/>
          <a:ext cx="1293087" cy="5351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Adjunto</a:t>
          </a:r>
          <a:endParaRPr lang="pt-BR" sz="1800" b="1" kern="1200" dirty="0"/>
        </a:p>
      </dsp:txBody>
      <dsp:txXfrm>
        <a:off x="2881986" y="1201478"/>
        <a:ext cx="1293087" cy="535121"/>
      </dsp:txXfrm>
    </dsp:sp>
    <dsp:sp modelId="{A3F91526-FC88-40D4-8229-2F6D848F9C61}">
      <dsp:nvSpPr>
        <dsp:cNvPr id="0" name=""/>
        <dsp:cNvSpPr/>
      </dsp:nvSpPr>
      <dsp:spPr>
        <a:xfrm>
          <a:off x="4612367" y="1155308"/>
          <a:ext cx="1595459" cy="6274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Secretaria da Divisão</a:t>
          </a:r>
          <a:endParaRPr lang="pt-BR" sz="1800" b="1" kern="1200" dirty="0"/>
        </a:p>
      </dsp:txBody>
      <dsp:txXfrm>
        <a:off x="4612367" y="1155308"/>
        <a:ext cx="1595459" cy="627461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97520-59B4-4270-AF71-85894FB29B5A}">
      <dsp:nvSpPr>
        <dsp:cNvPr id="0" name=""/>
        <dsp:cNvSpPr/>
      </dsp:nvSpPr>
      <dsp:spPr>
        <a:xfrm>
          <a:off x="901517" y="1499"/>
          <a:ext cx="2293962" cy="17123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17 ETAPAS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PRAZO MÉDIO*: 362 DIAS</a:t>
          </a:r>
          <a:br>
            <a:rPr lang="en-US" sz="1200" kern="1200" dirty="0" smtClean="0"/>
          </a:b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en-US" sz="1100" kern="1200" dirty="0" smtClean="0"/>
            <a:t>* REFERENTES AOS PROCESSOS DE SIMULADOR DE 2014/2015</a:t>
          </a:r>
          <a:endParaRPr lang="pt-BR" sz="1200" kern="1200" dirty="0"/>
        </a:p>
      </dsp:txBody>
      <dsp:txXfrm>
        <a:off x="901517" y="1499"/>
        <a:ext cx="2293962" cy="1712394"/>
      </dsp:txXfrm>
    </dsp:sp>
    <dsp:sp modelId="{8310E84E-A45A-4253-9AE5-EF3E8C950032}">
      <dsp:nvSpPr>
        <dsp:cNvPr id="0" name=""/>
        <dsp:cNvSpPr/>
      </dsp:nvSpPr>
      <dsp:spPr>
        <a:xfrm>
          <a:off x="901517" y="1713894"/>
          <a:ext cx="2293962" cy="736329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FASES</a:t>
          </a:r>
          <a:endParaRPr lang="pt-BR" sz="1900" kern="1200" dirty="0"/>
        </a:p>
      </dsp:txBody>
      <dsp:txXfrm>
        <a:off x="901517" y="1713894"/>
        <a:ext cx="1615466" cy="736329"/>
      </dsp:txXfrm>
    </dsp:sp>
    <dsp:sp modelId="{A180A2BD-1AA5-4C2C-9432-02E55262B9D4}">
      <dsp:nvSpPr>
        <dsp:cNvPr id="0" name=""/>
        <dsp:cNvSpPr/>
      </dsp:nvSpPr>
      <dsp:spPr>
        <a:xfrm>
          <a:off x="2581876" y="1830853"/>
          <a:ext cx="802886" cy="8028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297520-59B4-4270-AF71-85894FB29B5A}">
      <dsp:nvSpPr>
        <dsp:cNvPr id="0" name=""/>
        <dsp:cNvSpPr/>
      </dsp:nvSpPr>
      <dsp:spPr>
        <a:xfrm>
          <a:off x="1993" y="188052"/>
          <a:ext cx="2155577" cy="16090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14 ETAPAS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PRAZO MÉDIO*: 187 DIAS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100" kern="1200" dirty="0" smtClean="0"/>
            <a:t>*REFERENTES AOS PROCESSOS DE SIMULADOR DE 2016</a:t>
          </a:r>
          <a:endParaRPr lang="pt-BR" sz="1400" kern="1200" dirty="0"/>
        </a:p>
      </dsp:txBody>
      <dsp:txXfrm>
        <a:off x="1993" y="188052"/>
        <a:ext cx="2155577" cy="1609093"/>
      </dsp:txXfrm>
    </dsp:sp>
    <dsp:sp modelId="{8310E84E-A45A-4253-9AE5-EF3E8C950032}">
      <dsp:nvSpPr>
        <dsp:cNvPr id="0" name=""/>
        <dsp:cNvSpPr/>
      </dsp:nvSpPr>
      <dsp:spPr>
        <a:xfrm>
          <a:off x="1993" y="1797145"/>
          <a:ext cx="2155577" cy="69191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FASES</a:t>
          </a:r>
          <a:endParaRPr lang="pt-BR" sz="1500" kern="1200" dirty="0"/>
        </a:p>
      </dsp:txBody>
      <dsp:txXfrm>
        <a:off x="1993" y="1797145"/>
        <a:ext cx="1518012" cy="691910"/>
      </dsp:txXfrm>
    </dsp:sp>
    <dsp:sp modelId="{A180A2BD-1AA5-4C2C-9432-02E55262B9D4}">
      <dsp:nvSpPr>
        <dsp:cNvPr id="0" name=""/>
        <dsp:cNvSpPr/>
      </dsp:nvSpPr>
      <dsp:spPr>
        <a:xfrm>
          <a:off x="1580984" y="1907049"/>
          <a:ext cx="754452" cy="754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CE428-890D-4F91-8BF6-1B4A275AB782}">
      <dsp:nvSpPr>
        <dsp:cNvPr id="0" name=""/>
        <dsp:cNvSpPr/>
      </dsp:nvSpPr>
      <dsp:spPr>
        <a:xfrm>
          <a:off x="2522347" y="188052"/>
          <a:ext cx="2155577" cy="16090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REDUÇÃO DE TEMPO;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CONHECIMENTO DE TODAS AS FASES DO PROCESSO PELOS MEMBROS DA OPIA   </a:t>
          </a: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TER RESPONSÁVEIS POR CADA PROCESSO</a:t>
          </a:r>
          <a:endParaRPr lang="pt-BR" sz="1200" kern="1200" dirty="0"/>
        </a:p>
      </dsp:txBody>
      <dsp:txXfrm>
        <a:off x="2522347" y="188052"/>
        <a:ext cx="2155577" cy="1609093"/>
      </dsp:txXfrm>
    </dsp:sp>
    <dsp:sp modelId="{98343E7B-6737-4319-B311-76463C3EC271}">
      <dsp:nvSpPr>
        <dsp:cNvPr id="0" name=""/>
        <dsp:cNvSpPr/>
      </dsp:nvSpPr>
      <dsp:spPr>
        <a:xfrm>
          <a:off x="2522347" y="1797145"/>
          <a:ext cx="2155577" cy="69191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RESULTADOS ALCANÇADOS:</a:t>
          </a:r>
          <a:endParaRPr lang="pt-BR" sz="1500" kern="1200" dirty="0"/>
        </a:p>
      </dsp:txBody>
      <dsp:txXfrm>
        <a:off x="2522347" y="1797145"/>
        <a:ext cx="1518012" cy="691910"/>
      </dsp:txXfrm>
    </dsp:sp>
    <dsp:sp modelId="{29514D2F-0871-42BD-B8F1-55A4B8360E52}">
      <dsp:nvSpPr>
        <dsp:cNvPr id="0" name=""/>
        <dsp:cNvSpPr/>
      </dsp:nvSpPr>
      <dsp:spPr>
        <a:xfrm>
          <a:off x="4101337" y="1907049"/>
          <a:ext cx="754452" cy="754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623DE3-E48A-486C-A918-ADD27ED5CE50}">
      <dsp:nvSpPr>
        <dsp:cNvPr id="0" name=""/>
        <dsp:cNvSpPr/>
      </dsp:nvSpPr>
      <dsp:spPr>
        <a:xfrm>
          <a:off x="250282" y="3820"/>
          <a:ext cx="2957957" cy="15525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PART NUMBER (PN)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TAREFA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NOMENCLATURA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CENTRO DE CUSTO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NATUREZA DE DESPESA</a:t>
          </a:r>
          <a:endParaRPr lang="pt-BR" sz="1200" b="1" kern="1200" dirty="0"/>
        </a:p>
      </dsp:txBody>
      <dsp:txXfrm>
        <a:off x="250282" y="3820"/>
        <a:ext cx="2957957" cy="1552528"/>
      </dsp:txXfrm>
    </dsp:sp>
    <dsp:sp modelId="{09515BFA-0911-4E69-B128-FC557F5540AC}">
      <dsp:nvSpPr>
        <dsp:cNvPr id="0" name=""/>
        <dsp:cNvSpPr/>
      </dsp:nvSpPr>
      <dsp:spPr>
        <a:xfrm>
          <a:off x="250282" y="1556348"/>
          <a:ext cx="2957957" cy="667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REQUISIÇÃO</a:t>
          </a:r>
          <a:endParaRPr lang="pt-BR" sz="1600" b="1" kern="1200" dirty="0"/>
        </a:p>
      </dsp:txBody>
      <dsp:txXfrm>
        <a:off x="250282" y="1556348"/>
        <a:ext cx="2083068" cy="667587"/>
      </dsp:txXfrm>
    </dsp:sp>
    <dsp:sp modelId="{7EE72E21-821E-40C9-9926-637EF94A2D1F}">
      <dsp:nvSpPr>
        <dsp:cNvPr id="0" name=""/>
        <dsp:cNvSpPr/>
      </dsp:nvSpPr>
      <dsp:spPr>
        <a:xfrm>
          <a:off x="2528183" y="1662388"/>
          <a:ext cx="727930" cy="7279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1A589-EB84-447A-B7AB-8EBF628E11A4}">
      <dsp:nvSpPr>
        <dsp:cNvPr id="0" name=""/>
        <dsp:cNvSpPr/>
      </dsp:nvSpPr>
      <dsp:spPr>
        <a:xfrm>
          <a:off x="3399135" y="19593"/>
          <a:ext cx="2688165" cy="15525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TERMO DE REFERÊNCIA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PROJETO BÁSICO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MODELO ATUALIZADO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EXIGÊNCIAS TÉCNICAS E OPERACIONAIS</a:t>
          </a:r>
          <a:endParaRPr lang="pt-BR" sz="1200" b="1" kern="1200" dirty="0"/>
        </a:p>
      </dsp:txBody>
      <dsp:txXfrm>
        <a:off x="3399135" y="19593"/>
        <a:ext cx="2688165" cy="1552528"/>
      </dsp:txXfrm>
    </dsp:sp>
    <dsp:sp modelId="{576EC17B-AFD2-494B-809B-573F77CFF8A2}">
      <dsp:nvSpPr>
        <dsp:cNvPr id="0" name=""/>
        <dsp:cNvSpPr/>
      </dsp:nvSpPr>
      <dsp:spPr>
        <a:xfrm>
          <a:off x="3388580" y="1591443"/>
          <a:ext cx="2709275" cy="597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ESPECIFICAÇÃO TÉCNICA</a:t>
          </a:r>
          <a:endParaRPr lang="pt-BR" sz="1600" b="1" kern="1200" dirty="0"/>
        </a:p>
      </dsp:txBody>
      <dsp:txXfrm>
        <a:off x="3388580" y="1591443"/>
        <a:ext cx="1907940" cy="597397"/>
      </dsp:txXfrm>
    </dsp:sp>
    <dsp:sp modelId="{85544161-98FC-4D90-8C5F-9A18E4A3F09D}">
      <dsp:nvSpPr>
        <dsp:cNvPr id="0" name=""/>
        <dsp:cNvSpPr/>
      </dsp:nvSpPr>
      <dsp:spPr>
        <a:xfrm>
          <a:off x="5494838" y="1662388"/>
          <a:ext cx="727930" cy="7279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FDBFB-16C6-4B72-9E67-4FA2A7F2B5DC}">
      <dsp:nvSpPr>
        <dsp:cNvPr id="0" name=""/>
        <dsp:cNvSpPr/>
      </dsp:nvSpPr>
      <dsp:spPr>
        <a:xfrm>
          <a:off x="6418124" y="3820"/>
          <a:ext cx="2436009" cy="15525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MOTIVAÇÃO (OPORTUNIDADE E CONVENIÊNCIA)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  JUSTIFICAR QUANTIDADES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POR QUÊ? PARA QUÊ? QUANDO?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</dsp:txBody>
      <dsp:txXfrm>
        <a:off x="6418124" y="3820"/>
        <a:ext cx="2436009" cy="1552528"/>
      </dsp:txXfrm>
    </dsp:sp>
    <dsp:sp modelId="{29B41885-26D0-47FA-9AA1-240CB2D65D43}">
      <dsp:nvSpPr>
        <dsp:cNvPr id="0" name=""/>
        <dsp:cNvSpPr/>
      </dsp:nvSpPr>
      <dsp:spPr>
        <a:xfrm>
          <a:off x="6418124" y="1556348"/>
          <a:ext cx="2436009" cy="667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JUSTIFICATIVA DE CONTRATAÇÃO</a:t>
          </a:r>
          <a:endParaRPr lang="pt-BR" sz="1600" b="1" kern="1200" dirty="0"/>
        </a:p>
      </dsp:txBody>
      <dsp:txXfrm>
        <a:off x="6418124" y="1556348"/>
        <a:ext cx="1715499" cy="667587"/>
      </dsp:txXfrm>
    </dsp:sp>
    <dsp:sp modelId="{A49428EE-B06E-4132-B46D-69B7F971B696}">
      <dsp:nvSpPr>
        <dsp:cNvPr id="0" name=""/>
        <dsp:cNvSpPr/>
      </dsp:nvSpPr>
      <dsp:spPr>
        <a:xfrm>
          <a:off x="8236557" y="1662388"/>
          <a:ext cx="727930" cy="72793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9379-6277-44D9-80D0-5378774F630E}">
      <dsp:nvSpPr>
        <dsp:cNvPr id="0" name=""/>
        <dsp:cNvSpPr/>
      </dsp:nvSpPr>
      <dsp:spPr>
        <a:xfrm>
          <a:off x="3356536" y="2750848"/>
          <a:ext cx="2079802" cy="15525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INSTRUÇÃO NORMATIVA 05/2014 E ALTERAÇÕES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PROPOSTA FORMAL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MAPA COMPARATIVO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PREÇO PRATICADO NO MERCADO</a:t>
          </a:r>
          <a:endParaRPr lang="pt-B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AMPLA E ATUAL</a:t>
          </a:r>
          <a:endParaRPr lang="pt-BR" sz="1200" b="1" kern="1200" dirty="0"/>
        </a:p>
      </dsp:txBody>
      <dsp:txXfrm>
        <a:off x="3356536" y="2750848"/>
        <a:ext cx="2079802" cy="1552528"/>
      </dsp:txXfrm>
    </dsp:sp>
    <dsp:sp modelId="{27668CDE-6488-48F5-9563-FB25D232D7FC}">
      <dsp:nvSpPr>
        <dsp:cNvPr id="0" name=""/>
        <dsp:cNvSpPr/>
      </dsp:nvSpPr>
      <dsp:spPr>
        <a:xfrm>
          <a:off x="3356536" y="4303376"/>
          <a:ext cx="2079802" cy="6675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PESQUISA DE MERCADO</a:t>
          </a:r>
          <a:endParaRPr lang="pt-BR" sz="1600" b="1" kern="1200" dirty="0"/>
        </a:p>
      </dsp:txBody>
      <dsp:txXfrm>
        <a:off x="3356536" y="4303376"/>
        <a:ext cx="1464649" cy="667587"/>
      </dsp:txXfrm>
    </dsp:sp>
    <dsp:sp modelId="{7A13F394-E998-4FFB-BCAB-333B62CF8342}">
      <dsp:nvSpPr>
        <dsp:cNvPr id="0" name=""/>
        <dsp:cNvSpPr/>
      </dsp:nvSpPr>
      <dsp:spPr>
        <a:xfrm>
          <a:off x="4880020" y="4409417"/>
          <a:ext cx="727930" cy="72793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B0E134-73CE-4D4E-AF79-07C4689DC34C}">
      <dsp:nvSpPr>
        <dsp:cNvPr id="0" name=""/>
        <dsp:cNvSpPr/>
      </dsp:nvSpPr>
      <dsp:spPr>
        <a:xfrm>
          <a:off x="3243" y="1217417"/>
          <a:ext cx="2195177" cy="181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LIMITAÇÃO DE MERCADO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SINGULARIDADE DO OBJETO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DECLARAÇÃO DE EXCLUSIVIDADE</a:t>
          </a:r>
          <a:endParaRPr lang="pt-BR" sz="1100" b="1" kern="1200" dirty="0"/>
        </a:p>
      </dsp:txBody>
      <dsp:txXfrm>
        <a:off x="3243" y="1217417"/>
        <a:ext cx="2195177" cy="1422584"/>
      </dsp:txXfrm>
    </dsp:sp>
    <dsp:sp modelId="{1931AC80-31E4-4343-BA5A-522CD219C6A7}">
      <dsp:nvSpPr>
        <dsp:cNvPr id="0" name=""/>
        <dsp:cNvSpPr/>
      </dsp:nvSpPr>
      <dsp:spPr>
        <a:xfrm>
          <a:off x="1185265" y="1685565"/>
          <a:ext cx="2650716" cy="2650716"/>
        </a:xfrm>
        <a:prstGeom prst="leftCircularArrow">
          <a:avLst>
            <a:gd name="adj1" fmla="val 2661"/>
            <a:gd name="adj2" fmla="val 323756"/>
            <a:gd name="adj3" fmla="val 1877085"/>
            <a:gd name="adj4" fmla="val 8802307"/>
            <a:gd name="adj5" fmla="val 310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33AEC-254E-4500-BD5F-D7C23899D4FF}">
      <dsp:nvSpPr>
        <dsp:cNvPr id="0" name=""/>
        <dsp:cNvSpPr/>
      </dsp:nvSpPr>
      <dsp:spPr>
        <a:xfrm>
          <a:off x="257074" y="2359435"/>
          <a:ext cx="2419241" cy="13370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ENQUADRAMENTO  COMO DISPENSA OU INEXIGIBILIDADE</a:t>
          </a:r>
          <a:endParaRPr lang="pt-BR" sz="1800" b="1" kern="1200" dirty="0"/>
        </a:p>
      </dsp:txBody>
      <dsp:txXfrm>
        <a:off x="257074" y="2359435"/>
        <a:ext cx="2419241" cy="1337087"/>
      </dsp:txXfrm>
    </dsp:sp>
    <dsp:sp modelId="{8701656D-48C6-486A-902C-A8DE2FE33F98}">
      <dsp:nvSpPr>
        <dsp:cNvPr id="0" name=""/>
        <dsp:cNvSpPr/>
      </dsp:nvSpPr>
      <dsp:spPr>
        <a:xfrm>
          <a:off x="3012250" y="1357700"/>
          <a:ext cx="2195177" cy="181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SINGULARIDADE DO BEM E DA EMPRESA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DECLARAÇÃO DE ASSOCIAÇÃO OU ÓRGÃO DE CLASSE</a:t>
          </a:r>
          <a:endParaRPr lang="pt-BR" sz="1100" b="1" kern="1200" dirty="0"/>
        </a:p>
      </dsp:txBody>
      <dsp:txXfrm>
        <a:off x="3012250" y="1745678"/>
        <a:ext cx="2195177" cy="1422584"/>
      </dsp:txXfrm>
    </dsp:sp>
    <dsp:sp modelId="{240FC831-487D-4A6D-A3DB-E866832337F2}">
      <dsp:nvSpPr>
        <dsp:cNvPr id="0" name=""/>
        <dsp:cNvSpPr/>
      </dsp:nvSpPr>
      <dsp:spPr>
        <a:xfrm rot="736299">
          <a:off x="3958458" y="315981"/>
          <a:ext cx="3098356" cy="2863340"/>
        </a:xfrm>
        <a:prstGeom prst="circularArrow">
          <a:avLst>
            <a:gd name="adj1" fmla="val 2654"/>
            <a:gd name="adj2" fmla="val 322743"/>
            <a:gd name="adj3" fmla="val 19626160"/>
            <a:gd name="adj4" fmla="val 12699924"/>
            <a:gd name="adj5" fmla="val 3096"/>
          </a:avLst>
        </a:prstGeom>
        <a:solidFill>
          <a:schemeClr val="tx1"/>
        </a:solidFill>
        <a:ln>
          <a:noFill/>
        </a:ln>
        <a:effectLst>
          <a:outerShdw dist="12700" dir="6000000" sx="118000" sy="118000" algn="ctr" rotWithShape="0">
            <a:prstClr val="black">
              <a:alpha val="18000"/>
            </a:prstClr>
          </a:outerShdw>
        </a:effectLst>
        <a:scene3d>
          <a:camera prst="orthographicFront"/>
          <a:lightRig rig="threePt" dir="t"/>
        </a:scene3d>
        <a:sp3d extrusionH="76200" contourW="12700">
          <a:bevelT w="165100" prst="coolSlant"/>
          <a:bevelB/>
          <a:extrusionClr>
            <a:schemeClr val="tx1"/>
          </a:extrusionClr>
          <a:contourClr>
            <a:schemeClr val="bg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62167-C00C-4E99-87DE-8D337751B6AA}">
      <dsp:nvSpPr>
        <dsp:cNvPr id="0" name=""/>
        <dsp:cNvSpPr/>
      </dsp:nvSpPr>
      <dsp:spPr>
        <a:xfrm>
          <a:off x="3500067" y="890885"/>
          <a:ext cx="1951268" cy="7759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ESCOLHA DO FORNECEDOR</a:t>
          </a:r>
          <a:endParaRPr lang="pt-BR" sz="1800" b="1" kern="1200" dirty="0"/>
        </a:p>
      </dsp:txBody>
      <dsp:txXfrm>
        <a:off x="3500067" y="890885"/>
        <a:ext cx="1951268" cy="775955"/>
      </dsp:txXfrm>
    </dsp:sp>
    <dsp:sp modelId="{5FAAE9D9-3B67-4BC3-9EB8-0AB56264E398}">
      <dsp:nvSpPr>
        <dsp:cNvPr id="0" name=""/>
        <dsp:cNvSpPr/>
      </dsp:nvSpPr>
      <dsp:spPr>
        <a:xfrm>
          <a:off x="5787270" y="1357700"/>
          <a:ext cx="2195177" cy="1810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HISTÓRICO DE PREÇOS ATUALIZADOS E CORRIGIDOS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COMPARAÇÃO COM ITENS SIMILARES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VENDA A OUTROS ÓRGAOS PUBLICOS</a:t>
          </a:r>
          <a:endParaRPr lang="pt-B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FORMAÇÃO DE PREÇOS</a:t>
          </a:r>
          <a:endParaRPr lang="pt-BR" sz="1100" b="1" kern="1200" dirty="0"/>
        </a:p>
      </dsp:txBody>
      <dsp:txXfrm>
        <a:off x="5787270" y="1357700"/>
        <a:ext cx="2195177" cy="1422584"/>
      </dsp:txXfrm>
    </dsp:sp>
    <dsp:sp modelId="{D1DAAFCB-8BFD-4568-A652-0588F48FD888}">
      <dsp:nvSpPr>
        <dsp:cNvPr id="0" name=""/>
        <dsp:cNvSpPr/>
      </dsp:nvSpPr>
      <dsp:spPr>
        <a:xfrm>
          <a:off x="6275087" y="2780284"/>
          <a:ext cx="1951268" cy="7759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JUSTIFICATIVA DE PREÇO</a:t>
          </a:r>
          <a:endParaRPr lang="pt-BR" sz="1800" b="1" kern="1200" dirty="0"/>
        </a:p>
      </dsp:txBody>
      <dsp:txXfrm>
        <a:off x="6275087" y="2780284"/>
        <a:ext cx="1951268" cy="7759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A892D-3D1C-4304-941F-12F5B9026A60}">
      <dsp:nvSpPr>
        <dsp:cNvPr id="0" name=""/>
        <dsp:cNvSpPr/>
      </dsp:nvSpPr>
      <dsp:spPr>
        <a:xfrm>
          <a:off x="0" y="84290"/>
          <a:ext cx="6912767" cy="912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Termo de Recebimento do Material</a:t>
          </a:r>
          <a:endParaRPr lang="pt-BR" sz="2400" kern="1200" dirty="0"/>
        </a:p>
      </dsp:txBody>
      <dsp:txXfrm>
        <a:off x="0" y="84290"/>
        <a:ext cx="6912767" cy="912599"/>
      </dsp:txXfrm>
    </dsp:sp>
    <dsp:sp modelId="{23DF5B17-5B02-4BF2-895A-9286AAAB91ED}">
      <dsp:nvSpPr>
        <dsp:cNvPr id="0" name=""/>
        <dsp:cNvSpPr/>
      </dsp:nvSpPr>
      <dsp:spPr>
        <a:xfrm>
          <a:off x="0" y="1030473"/>
          <a:ext cx="6912767" cy="912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Termo de Recebimento Qualitativo (Mat Bel ou quando exigido)</a:t>
          </a:r>
        </a:p>
      </dsp:txBody>
      <dsp:txXfrm>
        <a:off x="0" y="1030473"/>
        <a:ext cx="6912767" cy="912599"/>
      </dsp:txXfrm>
    </dsp:sp>
    <dsp:sp modelId="{A0C6960E-8620-45C2-979C-BE4A0E883D34}">
      <dsp:nvSpPr>
        <dsp:cNvPr id="0" name=""/>
        <dsp:cNvSpPr/>
      </dsp:nvSpPr>
      <dsp:spPr>
        <a:xfrm>
          <a:off x="0" y="1978776"/>
          <a:ext cx="6912767" cy="912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Ofício pela  UG Beneficiada.</a:t>
          </a:r>
        </a:p>
      </dsp:txBody>
      <dsp:txXfrm>
        <a:off x="0" y="1978776"/>
        <a:ext cx="6912767" cy="912599"/>
      </dsp:txXfrm>
    </dsp:sp>
    <dsp:sp modelId="{14488AB8-9B8D-4AD1-8181-C352D52DB871}">
      <dsp:nvSpPr>
        <dsp:cNvPr id="0" name=""/>
        <dsp:cNvSpPr/>
      </dsp:nvSpPr>
      <dsp:spPr>
        <a:xfrm>
          <a:off x="0" y="2960496"/>
          <a:ext cx="6912767" cy="912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NS de Compra Centralizada pela UG Beneficiada</a:t>
          </a:r>
          <a:endParaRPr lang="pt-BR" sz="2400" kern="1200" dirty="0" smtClean="0"/>
        </a:p>
      </dsp:txBody>
      <dsp:txXfrm>
        <a:off x="0" y="2960496"/>
        <a:ext cx="6912767" cy="9125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87579-BCA5-427B-92AB-3328BDCE7DA1}">
      <dsp:nvSpPr>
        <dsp:cNvPr id="0" name=""/>
        <dsp:cNvSpPr/>
      </dsp:nvSpPr>
      <dsp:spPr>
        <a:xfrm>
          <a:off x="-5783777" y="-885234"/>
          <a:ext cx="6885787" cy="688578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6ED9-011B-4AF9-A21D-ADB0B9A95347}">
      <dsp:nvSpPr>
        <dsp:cNvPr id="0" name=""/>
        <dsp:cNvSpPr/>
      </dsp:nvSpPr>
      <dsp:spPr>
        <a:xfrm>
          <a:off x="576831" y="393265"/>
          <a:ext cx="7424719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Orientar</a:t>
          </a:r>
          <a:r>
            <a:rPr lang="pt-BR" sz="2000" kern="1200" dirty="0" smtClean="0"/>
            <a:t> os Fiscais sobre os </a:t>
          </a:r>
          <a:r>
            <a:rPr lang="pt-BR" sz="2000" b="1" kern="1200" dirty="0" smtClean="0">
              <a:solidFill>
                <a:srgbClr val="FFFF00"/>
              </a:solidFill>
            </a:rPr>
            <a:t>procedimentos</a:t>
          </a:r>
          <a:r>
            <a:rPr lang="pt-BR" sz="2000" kern="1200" dirty="0" smtClean="0"/>
            <a:t> para recebimento pela </a:t>
          </a:r>
          <a:r>
            <a:rPr lang="pt-BR" sz="2000" b="1" kern="1200" dirty="0" smtClean="0">
              <a:solidFill>
                <a:srgbClr val="FFFF00"/>
              </a:solidFill>
            </a:rPr>
            <a:t>UG beneficiada</a:t>
          </a:r>
          <a:r>
            <a:rPr lang="pt-BR" sz="2000" kern="1200" dirty="0" smtClean="0"/>
            <a:t>.</a:t>
          </a:r>
          <a:endParaRPr lang="pt-BR" sz="2000" b="1" kern="1200" dirty="0"/>
        </a:p>
      </dsp:txBody>
      <dsp:txXfrm>
        <a:off x="576831" y="393265"/>
        <a:ext cx="7424719" cy="786940"/>
      </dsp:txXfrm>
    </dsp:sp>
    <dsp:sp modelId="{CDC7FE3A-42B5-456F-831E-E414458ED51D}">
      <dsp:nvSpPr>
        <dsp:cNvPr id="0" name=""/>
        <dsp:cNvSpPr/>
      </dsp:nvSpPr>
      <dsp:spPr>
        <a:xfrm>
          <a:off x="84993" y="294898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82EFA-F52A-4340-BBED-40206DA09B0E}">
      <dsp:nvSpPr>
        <dsp:cNvPr id="0" name=""/>
        <dsp:cNvSpPr/>
      </dsp:nvSpPr>
      <dsp:spPr>
        <a:xfrm>
          <a:off x="1028002" y="1573881"/>
          <a:ext cx="6973548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Evitar</a:t>
          </a:r>
          <a:r>
            <a:rPr lang="pt-BR" sz="2000" kern="1200" dirty="0" smtClean="0"/>
            <a:t> </a:t>
          </a:r>
          <a:r>
            <a:rPr lang="pt-BR" sz="2000" b="1" kern="1200" dirty="0" smtClean="0">
              <a:solidFill>
                <a:srgbClr val="FFFF00"/>
              </a:solidFill>
            </a:rPr>
            <a:t>atrasos</a:t>
          </a:r>
          <a:r>
            <a:rPr lang="pt-BR" sz="2000" kern="1200" dirty="0" smtClean="0"/>
            <a:t> no envio da </a:t>
          </a:r>
          <a:r>
            <a:rPr lang="pt-BR" sz="2000" b="1" kern="1200" dirty="0" smtClean="0">
              <a:solidFill>
                <a:srgbClr val="FFFF00"/>
              </a:solidFill>
            </a:rPr>
            <a:t>documentação</a:t>
          </a:r>
          <a:r>
            <a:rPr lang="pt-BR" sz="2000" kern="1200" dirty="0" smtClean="0"/>
            <a:t> de recebimento e a liquidação</a:t>
          </a:r>
        </a:p>
      </dsp:txBody>
      <dsp:txXfrm>
        <a:off x="1028002" y="1573881"/>
        <a:ext cx="6973548" cy="786940"/>
      </dsp:txXfrm>
    </dsp:sp>
    <dsp:sp modelId="{69A4F75E-11E9-4949-93B9-1D43473A52F7}">
      <dsp:nvSpPr>
        <dsp:cNvPr id="0" name=""/>
        <dsp:cNvSpPr/>
      </dsp:nvSpPr>
      <dsp:spPr>
        <a:xfrm>
          <a:off x="536164" y="1475513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E1A0E-267E-4543-8564-4BD7743C2B2A}">
      <dsp:nvSpPr>
        <dsp:cNvPr id="0" name=""/>
        <dsp:cNvSpPr/>
      </dsp:nvSpPr>
      <dsp:spPr>
        <a:xfrm>
          <a:off x="1028002" y="2754496"/>
          <a:ext cx="6973548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FF00"/>
              </a:solidFill>
            </a:rPr>
            <a:t>Evitar inconsistências</a:t>
          </a:r>
          <a:r>
            <a:rPr lang="pt-BR" sz="2000" kern="1200" dirty="0" smtClean="0"/>
            <a:t> na documentação</a:t>
          </a:r>
        </a:p>
      </dsp:txBody>
      <dsp:txXfrm>
        <a:off x="1028002" y="2754496"/>
        <a:ext cx="6973548" cy="786940"/>
      </dsp:txXfrm>
    </dsp:sp>
    <dsp:sp modelId="{D6434AA1-017F-413F-A3F0-97FB896087C9}">
      <dsp:nvSpPr>
        <dsp:cNvPr id="0" name=""/>
        <dsp:cNvSpPr/>
      </dsp:nvSpPr>
      <dsp:spPr>
        <a:xfrm>
          <a:off x="536164" y="2656128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05955-CA04-48C0-AA9E-C3C427CE2298}">
      <dsp:nvSpPr>
        <dsp:cNvPr id="0" name=""/>
        <dsp:cNvSpPr/>
      </dsp:nvSpPr>
      <dsp:spPr>
        <a:xfrm>
          <a:off x="576831" y="3935111"/>
          <a:ext cx="7424719" cy="78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4634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Observar  MCA 172-3 - </a:t>
          </a:r>
          <a:r>
            <a:rPr lang="pt-BR" sz="2000" b="1" kern="1200" dirty="0" smtClean="0">
              <a:solidFill>
                <a:srgbClr val="FFFF00"/>
              </a:solidFill>
            </a:rPr>
            <a:t>Contabilização no SIAFI</a:t>
          </a:r>
          <a:r>
            <a:rPr lang="pt-BR" sz="2000" kern="1200" dirty="0" smtClean="0"/>
            <a:t> </a:t>
          </a:r>
          <a:r>
            <a:rPr lang="pt-BR" sz="2000" b="1" kern="1200" dirty="0" smtClean="0">
              <a:solidFill>
                <a:srgbClr val="FFFF00"/>
              </a:solidFill>
            </a:rPr>
            <a:t>UG beneficiada</a:t>
          </a:r>
        </a:p>
      </dsp:txBody>
      <dsp:txXfrm>
        <a:off x="576831" y="3935111"/>
        <a:ext cx="7424719" cy="786940"/>
      </dsp:txXfrm>
    </dsp:sp>
    <dsp:sp modelId="{86CC52F4-7D61-4670-903B-6545752DF228}">
      <dsp:nvSpPr>
        <dsp:cNvPr id="0" name=""/>
        <dsp:cNvSpPr/>
      </dsp:nvSpPr>
      <dsp:spPr>
        <a:xfrm>
          <a:off x="84993" y="3836744"/>
          <a:ext cx="983675" cy="983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87579-BCA5-427B-92AB-3328BDCE7DA1}">
      <dsp:nvSpPr>
        <dsp:cNvPr id="0" name=""/>
        <dsp:cNvSpPr/>
      </dsp:nvSpPr>
      <dsp:spPr>
        <a:xfrm>
          <a:off x="-5782578" y="-885234"/>
          <a:ext cx="6885787" cy="688578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A6ED9-011B-4AF9-A21D-ADB0B9A95347}">
      <dsp:nvSpPr>
        <dsp:cNvPr id="0" name=""/>
        <dsp:cNvSpPr/>
      </dsp:nvSpPr>
      <dsp:spPr>
        <a:xfrm>
          <a:off x="710006" y="511531"/>
          <a:ext cx="7292744" cy="1023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057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NE ou RP selecionado pelo Fiscal diferente da NS de Compra Centralizada emitida pela </a:t>
          </a:r>
          <a:r>
            <a:rPr lang="pt-BR" sz="2000" kern="1200" smtClean="0"/>
            <a:t>UG beneficiada.</a:t>
          </a:r>
          <a:endParaRPr lang="pt-BR" sz="2000" b="1" kern="1200" dirty="0"/>
        </a:p>
      </dsp:txBody>
      <dsp:txXfrm>
        <a:off x="710006" y="511531"/>
        <a:ext cx="7292744" cy="1023063"/>
      </dsp:txXfrm>
    </dsp:sp>
    <dsp:sp modelId="{CDC7FE3A-42B5-456F-831E-E414458ED51D}">
      <dsp:nvSpPr>
        <dsp:cNvPr id="0" name=""/>
        <dsp:cNvSpPr/>
      </dsp:nvSpPr>
      <dsp:spPr>
        <a:xfrm>
          <a:off x="70591" y="383648"/>
          <a:ext cx="1278829" cy="1278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183C5-C8E9-4799-9B8C-8F35238FCC06}">
      <dsp:nvSpPr>
        <dsp:cNvPr id="0" name=""/>
        <dsp:cNvSpPr/>
      </dsp:nvSpPr>
      <dsp:spPr>
        <a:xfrm>
          <a:off x="1081889" y="2046127"/>
          <a:ext cx="6920860" cy="1023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057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Valor da NS de Compra Centralizada diferente do valor descrito na Nota Fiscal. </a:t>
          </a:r>
        </a:p>
      </dsp:txBody>
      <dsp:txXfrm>
        <a:off x="1081889" y="2046127"/>
        <a:ext cx="6920860" cy="1023063"/>
      </dsp:txXfrm>
    </dsp:sp>
    <dsp:sp modelId="{EC676AEA-A47A-4AE2-88A4-557F0611BAC8}">
      <dsp:nvSpPr>
        <dsp:cNvPr id="0" name=""/>
        <dsp:cNvSpPr/>
      </dsp:nvSpPr>
      <dsp:spPr>
        <a:xfrm>
          <a:off x="442475" y="1918244"/>
          <a:ext cx="1278829" cy="1278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8CF82-3B7C-48CD-AABB-62B38CCE42A4}">
      <dsp:nvSpPr>
        <dsp:cNvPr id="0" name=""/>
        <dsp:cNvSpPr/>
      </dsp:nvSpPr>
      <dsp:spPr>
        <a:xfrm>
          <a:off x="710006" y="3580722"/>
          <a:ext cx="7292744" cy="10230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057" tIns="50800" rIns="50800" bIns="50800" numCol="1" spcCol="1270" anchor="ctr" anchorCtr="0">
          <a:noAutofit/>
        </a:bodyPr>
        <a:lstStyle/>
        <a:p>
          <a:pPr marL="22860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Dificuldade de comunicação com o Setor responsável do assunto na UG Beneficiada.</a:t>
          </a:r>
        </a:p>
      </dsp:txBody>
      <dsp:txXfrm>
        <a:off x="710006" y="3580722"/>
        <a:ext cx="7292744" cy="1023063"/>
      </dsp:txXfrm>
    </dsp:sp>
    <dsp:sp modelId="{0B2853F9-C027-400A-96A0-EF1E94D4AFE7}">
      <dsp:nvSpPr>
        <dsp:cNvPr id="0" name=""/>
        <dsp:cNvSpPr/>
      </dsp:nvSpPr>
      <dsp:spPr>
        <a:xfrm>
          <a:off x="70591" y="3452839"/>
          <a:ext cx="1278829" cy="1278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#5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#6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2#7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2#8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2#9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2#10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2#1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2#1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#7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788A38-B1B3-4C1B-8D46-D3777645FC3C}" type="datetimeFigureOut">
              <a:rPr lang="pt-BR"/>
              <a:pPr>
                <a:defRPr/>
              </a:pPr>
              <a:t>20/09/2016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8C3EF-D2F0-46AA-ACFF-E8D08EEC09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C3EF-D2F0-46AA-ACFF-E8D08EEC098F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EBEECA8D-D2CD-42D3-8CE7-1A80E6D8FA5B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105FECDB-A1F6-4AA6-9217-F69E23FF44F5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C1CF2-964B-4211-B90A-3A5D17B20B63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C1BEC-254B-4A35-8166-ABD61F856905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58BFC-B1F7-4A05-9F8B-E8A6DDF259C5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645EFE69-C91E-4BDC-8905-956F1159C654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670BC877-1CE1-489B-97F8-A5A592446644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A1E58-07F0-42E4-8898-5366A0566E06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A1E58-07F0-42E4-8898-5366A0566E06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F98F421F-6DCE-4641-B939-13F844F74D11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C3EF-D2F0-46AA-ACFF-E8D08EEC098F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F98F421F-6DCE-4641-B939-13F844F74D11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4153-8FE7-4BF5-A0C7-D0771107F766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94153-8FE7-4BF5-A0C7-D0771107F766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57221-96D8-4B4D-8362-C380C0AF0BC9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57221-96D8-4B4D-8362-C380C0AF0BC9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7D63D0E0-FB5D-43B9-8ECC-E1EB6BF50A16}" type="slidenum">
              <a:rPr lang="en-US" sz="1200">
                <a:latin typeface="Calibri" pitchFamily="34" charset="0"/>
              </a:rPr>
              <a:pPr algn="r"/>
              <a:t>36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2E9D5-5483-40C8-A87B-E440D628B627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2E9D5-5483-40C8-A87B-E440D628B627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FE931DB1-E083-42F5-938B-BF5AF20A3706}" type="slidenum">
              <a:rPr lang="en-US" sz="1200">
                <a:latin typeface="Calibri" pitchFamily="34" charset="0"/>
              </a:rPr>
              <a:pPr algn="r"/>
              <a:t>39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CF0B2662-C868-40D8-9001-7C8FFAD8521C}" type="slidenum">
              <a:rPr lang="en-US" sz="1200">
                <a:latin typeface="Calibri" pitchFamily="34" charset="0"/>
              </a:rPr>
              <a:pPr algn="r"/>
              <a:t>40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C3EF-D2F0-46AA-ACFF-E8D08EEC098F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CF0B2662-C868-40D8-9001-7C8FFAD8521C}" type="slidenum">
              <a:rPr lang="en-US" sz="1200">
                <a:latin typeface="Calibri" pitchFamily="34" charset="0"/>
              </a:rPr>
              <a:pPr algn="r"/>
              <a:t>41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95A44B95-6AEA-4858-BAC5-7F45EF010D2C}" type="slidenum">
              <a:rPr lang="en-US" sz="1200">
                <a:latin typeface="Calibri" pitchFamily="34" charset="0"/>
              </a:rPr>
              <a:pPr algn="r"/>
              <a:t>42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D13A5C0E-4679-4B7D-960F-3694C7F33106}" type="slidenum">
              <a:rPr lang="en-US" sz="1200">
                <a:latin typeface="Calibri" pitchFamily="34" charset="0"/>
              </a:rPr>
              <a:pPr algn="r"/>
              <a:t>43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F94EF7CE-62BA-4352-A688-B26CCE737A47}" type="slidenum">
              <a:rPr lang="en-US" sz="1200">
                <a:latin typeface="Calibri" pitchFamily="34" charset="0"/>
              </a:rPr>
              <a:pPr algn="r"/>
              <a:t>44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40AC0D30-5D02-4945-A4B5-333FD112E311}" type="slidenum">
              <a:rPr lang="en-US" sz="1200">
                <a:latin typeface="Calibri" pitchFamily="34" charset="0"/>
              </a:rPr>
              <a:pPr algn="r"/>
              <a:t>45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8C3EF-D2F0-46AA-ACFF-E8D08EEC098F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3B4B0-A9CA-4204-A7C4-E4E0A83331C9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745BC-A89B-445D-B1F2-8D9D8B29D907}" type="slidenum">
              <a:rPr lang="pt-B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94EAFFBB-6630-4E77-8D6D-3DC9E8636F8A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42E77261-0021-4D44-A8FA-85AA7BB27634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/>
            <a:fld id="{AE0C4F12-65CD-469D-A6E4-3A1CB9C54E0D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D8EB9-E9B4-4E8D-B559-10008DDB03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D1320-6578-498D-B62C-0A5BBE59A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8F97-5C47-4D3A-811D-1B7A755703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omgap.intraer/images/banners/dom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538" y="44450"/>
            <a:ext cx="6175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102" y="125760"/>
            <a:ext cx="8034338" cy="71095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9BAE-0864-4E32-95F0-B6012C8808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43C0-C81A-45B9-8637-78AE18804E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2435-7A28-4E0E-8838-83383FFDA3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F804-F908-49AE-9D2F-77971EF4DC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43AB6-4255-44B3-841A-6A3C057519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EE7A-A57E-4A74-94DC-2E2A7C3BCC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0868-C58F-49C4-B349-A973A2595E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F0DA9-D4C3-4039-A6DF-C4591D48B9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645859C-F10B-4B85-9B5A-78EA6B8421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jaya" pitchFamily="34" charset="0"/>
          <a:ea typeface="+mj-ea"/>
          <a:cs typeface="Vijay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jaya" pitchFamily="34" charset="0"/>
          <a:cs typeface="Vijay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jaya" pitchFamily="34" charset="0"/>
          <a:cs typeface="Vijay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jaya" pitchFamily="34" charset="0"/>
          <a:cs typeface="Vijay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ijaya" pitchFamily="34" charset="0"/>
          <a:cs typeface="Vijay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ijaya" pitchFamily="34" charset="0"/>
          <a:ea typeface="+mn-ea"/>
          <a:cs typeface="Vijay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ijaya" pitchFamily="34" charset="0"/>
          <a:cs typeface="Vijay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ijaya" pitchFamily="34" charset="0"/>
          <a:cs typeface="Vijay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ijaya" pitchFamily="34" charset="0"/>
          <a:cs typeface="Vijay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ijaya" pitchFamily="34" charset="0"/>
          <a:cs typeface="Vijay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diagramData" Target="../diagrams/data12.xml"/><Relationship Id="rId7" Type="http://schemas.openxmlformats.org/officeDocument/2006/relationships/image" Target="../media/image7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Data" Target="../diagrams/data13.xml"/><Relationship Id="rId7" Type="http://schemas.openxmlformats.org/officeDocument/2006/relationships/diagramData" Target="../diagrams/data14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microsoft.com/office/2007/relationships/diagramDrawing" Target="../diagrams/drawing13.xml"/><Relationship Id="rId5" Type="http://schemas.openxmlformats.org/officeDocument/2006/relationships/diagramQuickStyle" Target="../diagrams/quickStyle13.xml"/><Relationship Id="rId10" Type="http://schemas.openxmlformats.org/officeDocument/2006/relationships/diagramColors" Target="../diagrams/colors14.xml"/><Relationship Id="rId4" Type="http://schemas.openxmlformats.org/officeDocument/2006/relationships/diagramLayout" Target="../diagrams/layout13.xml"/><Relationship Id="rId9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Data" Target="../diagrams/data15.xml"/><Relationship Id="rId7" Type="http://schemas.openxmlformats.org/officeDocument/2006/relationships/diagramData" Target="../diagrams/data16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microsoft.com/office/2007/relationships/diagramDrawing" Target="../diagrams/drawing15.xml"/><Relationship Id="rId5" Type="http://schemas.openxmlformats.org/officeDocument/2006/relationships/diagramQuickStyle" Target="../diagrams/quickStyle15.xml"/><Relationship Id="rId10" Type="http://schemas.openxmlformats.org/officeDocument/2006/relationships/diagramColors" Target="../diagrams/colors16.xml"/><Relationship Id="rId4" Type="http://schemas.openxmlformats.org/officeDocument/2006/relationships/diagramLayout" Target="../diagrams/layout15.xml"/><Relationship Id="rId9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Data" Target="../diagrams/data17.xml"/><Relationship Id="rId7" Type="http://schemas.openxmlformats.org/officeDocument/2006/relationships/diagramData" Target="../diagrams/data18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microsoft.com/office/2007/relationships/diagramDrawing" Target="../diagrams/drawing17.xml"/><Relationship Id="rId5" Type="http://schemas.openxmlformats.org/officeDocument/2006/relationships/diagramQuickStyle" Target="../diagrams/quickStyle17.xml"/><Relationship Id="rId10" Type="http://schemas.openxmlformats.org/officeDocument/2006/relationships/diagramColors" Target="../diagrams/colors18.xml"/><Relationship Id="rId4" Type="http://schemas.openxmlformats.org/officeDocument/2006/relationships/diagramLayout" Target="../diagrams/layout17.xml"/><Relationship Id="rId9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Data" Target="../diagrams/data19.xml"/><Relationship Id="rId7" Type="http://schemas.openxmlformats.org/officeDocument/2006/relationships/diagramData" Target="../diagrams/data20.xml"/><Relationship Id="rId12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microsoft.com/office/2007/relationships/diagramDrawing" Target="../diagrams/drawing19.xml"/><Relationship Id="rId5" Type="http://schemas.openxmlformats.org/officeDocument/2006/relationships/diagramQuickStyle" Target="../diagrams/quickStyle19.xml"/><Relationship Id="rId10" Type="http://schemas.openxmlformats.org/officeDocument/2006/relationships/diagramColors" Target="../diagrams/colors20.xml"/><Relationship Id="rId4" Type="http://schemas.openxmlformats.org/officeDocument/2006/relationships/diagramLayout" Target="../diagrams/layout19.xml"/><Relationship Id="rId9" Type="http://schemas.openxmlformats.org/officeDocument/2006/relationships/diagramQuickStyle" Target="../diagrams/quickStyle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38.emf"/><Relationship Id="rId18" Type="http://schemas.openxmlformats.org/officeDocument/2006/relationships/image" Target="../media/image43.png"/><Relationship Id="rId3" Type="http://schemas.openxmlformats.org/officeDocument/2006/relationships/image" Target="../media/image32.wmf"/><Relationship Id="rId21" Type="http://schemas.openxmlformats.org/officeDocument/2006/relationships/image" Target="../media/image46.gif"/><Relationship Id="rId7" Type="http://schemas.openxmlformats.org/officeDocument/2006/relationships/diagramLayout" Target="../diagrams/layout1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emf"/><Relationship Id="rId4" Type="http://schemas.openxmlformats.org/officeDocument/2006/relationships/image" Target="../media/image3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9.png"/><Relationship Id="rId22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5"/>
          <p:cNvSpPr txBox="1">
            <a:spLocks/>
          </p:cNvSpPr>
          <p:nvPr/>
        </p:nvSpPr>
        <p:spPr bwMode="auto">
          <a:xfrm>
            <a:off x="395288" y="46815"/>
            <a:ext cx="83534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Vijaya" pitchFamily="34" charset="0"/>
              </a:rPr>
              <a:t>COMPRAS CENTRALIZADAS NO COMANDO DA AERONÁUTICA</a:t>
            </a:r>
            <a:endParaRPr lang="pt-BR" sz="4000" kern="0" dirty="0">
              <a:solidFill>
                <a:schemeClr val="bg1"/>
              </a:solidFill>
              <a:latin typeface="+mj-lt"/>
              <a:ea typeface="+mj-ea"/>
              <a:cs typeface="Vijaya" pitchFamily="34" charset="0"/>
            </a:endParaRPr>
          </a:p>
        </p:txBody>
      </p:sp>
      <p:sp>
        <p:nvSpPr>
          <p:cNvPr id="6" name="Subtítulo 9"/>
          <p:cNvSpPr txBox="1">
            <a:spLocks/>
          </p:cNvSpPr>
          <p:nvPr/>
        </p:nvSpPr>
        <p:spPr bwMode="auto">
          <a:xfrm>
            <a:off x="1464040" y="2827738"/>
            <a:ext cx="6400800" cy="106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Vijaya" pitchFamily="34" charset="0"/>
              </a:rPr>
              <a:t>A EXPERIÊNCIA DO </a:t>
            </a:r>
            <a:r>
              <a:rPr lang="en-US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Vijaya" pitchFamily="34" charset="0"/>
              </a:rPr>
              <a:t>CELOG NA AQUISIÇÃO</a:t>
            </a:r>
            <a:endParaRPr lang="pt-BR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Vijaya" pitchFamily="34" charset="0"/>
            </a:endParaRPr>
          </a:p>
        </p:txBody>
      </p:sp>
      <p:pic>
        <p:nvPicPr>
          <p:cNvPr id="4" name="Imagem 3" descr="20519924155_6f099a24df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085" y="1590747"/>
            <a:ext cx="1373692" cy="933681"/>
          </a:xfrm>
          <a:prstGeom prst="rect">
            <a:avLst/>
          </a:prstGeom>
        </p:spPr>
      </p:pic>
      <p:pic>
        <p:nvPicPr>
          <p:cNvPr id="7" name="Imagem 6" descr="17312328775_7984eff059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2285" y="1590747"/>
            <a:ext cx="1373692" cy="933681"/>
          </a:xfrm>
          <a:prstGeom prst="rect">
            <a:avLst/>
          </a:prstGeom>
        </p:spPr>
      </p:pic>
      <p:pic>
        <p:nvPicPr>
          <p:cNvPr id="8" name="Imagem 7" descr="27410494160_1a481fd3d5_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8713" y="1602721"/>
            <a:ext cx="1373691" cy="935827"/>
          </a:xfrm>
          <a:prstGeom prst="rect">
            <a:avLst/>
          </a:prstGeom>
        </p:spPr>
      </p:pic>
      <p:pic>
        <p:nvPicPr>
          <p:cNvPr id="9" name="Imagem 8" descr="27611894124_afd5bc6636_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0348" y="1596063"/>
            <a:ext cx="1373692" cy="933681"/>
          </a:xfrm>
          <a:prstGeom prst="rect">
            <a:avLst/>
          </a:prstGeom>
        </p:spPr>
      </p:pic>
      <p:pic>
        <p:nvPicPr>
          <p:cNvPr id="11" name="Imagem 10" descr="26422525870_4142d1f2a0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1049" y="1590747"/>
            <a:ext cx="1373692" cy="933681"/>
          </a:xfrm>
          <a:prstGeom prst="rect">
            <a:avLst/>
          </a:prstGeom>
        </p:spPr>
      </p:pic>
      <p:pic>
        <p:nvPicPr>
          <p:cNvPr id="12" name="Imagem 11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0052" y="1594297"/>
            <a:ext cx="1368152" cy="90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paulosergiopsbnl\Desktop\Fotos\Figura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57325"/>
            <a:ext cx="85201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8"/>
          <p:cNvSpPr/>
          <p:nvPr/>
        </p:nvSpPr>
        <p:spPr>
          <a:xfrm>
            <a:off x="2895600" y="976298"/>
            <a:ext cx="4038600" cy="381000"/>
          </a:xfrm>
          <a:prstGeom prst="roundRect">
            <a:avLst>
              <a:gd name="adj" fmla="val 42529"/>
            </a:avLst>
          </a:prstGeom>
          <a:solidFill>
            <a:srgbClr val="000066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ORGANOGRAMA</a:t>
            </a:r>
          </a:p>
        </p:txBody>
      </p:sp>
      <p:sp>
        <p:nvSpPr>
          <p:cNvPr id="10244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965200" y="1243510"/>
            <a:ext cx="7518400" cy="5638800"/>
            <a:chOff x="0" y="0"/>
            <a:chExt cx="9144000" cy="6858000"/>
          </a:xfrm>
          <a:noFill/>
        </p:grpSpPr>
        <p:sp>
          <p:nvSpPr>
            <p:cNvPr id="8" name="Retângulo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Picture 2" descr="\\Celog005\aadm\AACS\12 - Plantas e Artes\02 - CorelDraw\Plano de Fundo\Brifim\Organograma PowerPoint 02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18823" y="457200"/>
              <a:ext cx="6106354" cy="5966420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17581786744_f5231538e1_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14422"/>
            <a:ext cx="2260770" cy="1537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a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85860"/>
            <a:ext cx="2095863" cy="1572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 descr="avg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297531"/>
            <a:ext cx="2339032" cy="1560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Embraer_Executive_Jets_technical-publications-flight-operatio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6"/>
            <a:ext cx="2190735" cy="1428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 descr="foto abre grande dent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57777" y="1428736"/>
            <a:ext cx="1886223" cy="1138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m 12" descr="i15820105349574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52936"/>
            <a:ext cx="2285984" cy="1523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m 14" descr="michelin-le-bourget-20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786058"/>
            <a:ext cx="2674620" cy="868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ROTAX_Calefactor_Big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9880" y="3857628"/>
            <a:ext cx="2524120" cy="12620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m 16" descr="preco-combustiv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556792"/>
            <a:ext cx="2500330" cy="1357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m 17" descr="simulador-de-vôo-part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5357826"/>
            <a:ext cx="2190733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m 18" descr="Índic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43702" y="5214950"/>
            <a:ext cx="2128843" cy="1218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Elipse 22"/>
          <p:cNvSpPr/>
          <p:nvPr/>
        </p:nvSpPr>
        <p:spPr bwMode="auto">
          <a:xfrm>
            <a:off x="2643174" y="3214686"/>
            <a:ext cx="3714776" cy="151477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DE OBTENÇÃO</a:t>
            </a:r>
            <a:endParaRPr lang="pt-B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4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847896" y="879087"/>
            <a:ext cx="8072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j-lt"/>
                <a:cs typeface="+mn-cs"/>
              </a:rPr>
              <a:t>DIVISÃO DE OBTENÇÃO - OOBT</a:t>
            </a:r>
            <a:endParaRPr lang="pt-BR" sz="2000" b="1" dirty="0">
              <a:latin typeface="+mj-lt"/>
              <a:cs typeface="+mn-cs"/>
            </a:endParaRPr>
          </a:p>
        </p:txBody>
      </p:sp>
      <p:graphicFrame>
        <p:nvGraphicFramePr>
          <p:cNvPr id="4" name="Espaço Reservado para Conteúdo 4"/>
          <p:cNvGraphicFramePr>
            <a:graphicFrameLocks/>
          </p:cNvGraphicFramePr>
          <p:nvPr/>
        </p:nvGraphicFramePr>
        <p:xfrm>
          <a:off x="214282" y="1286192"/>
          <a:ext cx="871543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sp>
        <p:nvSpPr>
          <p:cNvPr id="5" name="Seta para a direita 4"/>
          <p:cNvSpPr/>
          <p:nvPr/>
        </p:nvSpPr>
        <p:spPr bwMode="auto">
          <a:xfrm>
            <a:off x="251520" y="4432412"/>
            <a:ext cx="2808312" cy="1029138"/>
          </a:xfrm>
          <a:prstGeom prst="rightArrow">
            <a:avLst>
              <a:gd name="adj1" fmla="val 65319"/>
              <a:gd name="adj2" fmla="val 50000"/>
            </a:avLst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Fase Interna Processos</a:t>
            </a:r>
          </a:p>
        </p:txBody>
      </p:sp>
      <p:sp>
        <p:nvSpPr>
          <p:cNvPr id="6" name="Seta para a direita 5"/>
          <p:cNvSpPr/>
          <p:nvPr/>
        </p:nvSpPr>
        <p:spPr bwMode="auto">
          <a:xfrm>
            <a:off x="3131840" y="4432412"/>
            <a:ext cx="2952328" cy="1029138"/>
          </a:xfrm>
          <a:prstGeom prst="rightArrow">
            <a:avLst>
              <a:gd name="adj1" fmla="val 59191"/>
              <a:gd name="adj2" fmla="val 50000"/>
            </a:avLst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Fase Externa Processos</a:t>
            </a:r>
          </a:p>
        </p:txBody>
      </p:sp>
      <p:sp>
        <p:nvSpPr>
          <p:cNvPr id="7" name="Seta para a direita 6"/>
          <p:cNvSpPr/>
          <p:nvPr/>
        </p:nvSpPr>
        <p:spPr bwMode="auto">
          <a:xfrm>
            <a:off x="6156176" y="4411386"/>
            <a:ext cx="2808312" cy="1029138"/>
          </a:xfrm>
          <a:prstGeom prst="rightArrow">
            <a:avLst/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Distribuição</a:t>
            </a:r>
          </a:p>
        </p:txBody>
      </p:sp>
      <p:sp>
        <p:nvSpPr>
          <p:cNvPr id="8" name="Seta para a direita 7"/>
          <p:cNvSpPr/>
          <p:nvPr/>
        </p:nvSpPr>
        <p:spPr bwMode="auto">
          <a:xfrm>
            <a:off x="262026" y="5355242"/>
            <a:ext cx="2808312" cy="1502758"/>
          </a:xfrm>
          <a:prstGeom prst="rightArrow">
            <a:avLst>
              <a:gd name="adj1" fmla="val 75178"/>
              <a:gd name="adj2" fmla="val 54196"/>
            </a:avLst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Relacionamento com Requisitantes, COMGAP, CJU-SP</a:t>
            </a:r>
          </a:p>
        </p:txBody>
      </p:sp>
      <p:sp>
        <p:nvSpPr>
          <p:cNvPr id="9" name="Seta para a direita 8"/>
          <p:cNvSpPr/>
          <p:nvPr/>
        </p:nvSpPr>
        <p:spPr bwMode="auto">
          <a:xfrm>
            <a:off x="3142346" y="5339476"/>
            <a:ext cx="2952328" cy="1502758"/>
          </a:xfrm>
          <a:prstGeom prst="rightArrow">
            <a:avLst>
              <a:gd name="adj1" fmla="val 81473"/>
              <a:gd name="adj2" fmla="val 62589"/>
            </a:avLst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Relacionamento com SIASG, SEFA, Licitantes</a:t>
            </a:r>
          </a:p>
        </p:txBody>
      </p:sp>
      <p:sp>
        <p:nvSpPr>
          <p:cNvPr id="10" name="Seta para a direita 9"/>
          <p:cNvSpPr/>
          <p:nvPr/>
        </p:nvSpPr>
        <p:spPr bwMode="auto">
          <a:xfrm>
            <a:off x="6166682" y="5302684"/>
            <a:ext cx="2808312" cy="1502758"/>
          </a:xfrm>
          <a:prstGeom prst="rightArrow">
            <a:avLst>
              <a:gd name="adj1" fmla="val 73080"/>
              <a:gd name="adj2" fmla="val 72032"/>
            </a:avLst>
          </a:prstGeom>
          <a:solidFill>
            <a:srgbClr val="05299D"/>
          </a:solidFill>
          <a:ln w="9525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Relacionamento com os Requisitantes e Licitantes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642938" y="77955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j-lt"/>
                <a:cs typeface="+mn-cs"/>
              </a:rPr>
              <a:t>PROCESSOS LICITATÓRIOS</a:t>
            </a:r>
          </a:p>
        </p:txBody>
      </p:sp>
      <p:sp>
        <p:nvSpPr>
          <p:cNvPr id="14383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+mj-lt"/>
              </a:rPr>
              <a:t>PROCESSO DE AQUISIÇÃO NO CELOG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93169" y="1352315"/>
          <a:ext cx="3475281" cy="4608510"/>
        </p:xfrm>
        <a:graphic>
          <a:graphicData uri="http://schemas.openxmlformats.org/drawingml/2006/table">
            <a:tbl>
              <a:tblPr/>
              <a:tblGrid>
                <a:gridCol w="3475281"/>
              </a:tblGrid>
              <a:tr h="46085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PROCESSOS</a:t>
                      </a:r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ADESÃO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CONVITE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TOMADAS DE PREÇOS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CONCORRÊNCIA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DISPENSA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INEXIGIBILIDADE 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NÃO SE APLICA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PREGÃO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44009" y="1352315"/>
          <a:ext cx="1670582" cy="4608510"/>
        </p:xfrm>
        <a:graphic>
          <a:graphicData uri="http://schemas.openxmlformats.org/drawingml/2006/table">
            <a:tbl>
              <a:tblPr/>
              <a:tblGrid>
                <a:gridCol w="1670582"/>
              </a:tblGrid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773993" y="1352315"/>
          <a:ext cx="1614431" cy="4608510"/>
        </p:xfrm>
        <a:graphic>
          <a:graphicData uri="http://schemas.openxmlformats.org/drawingml/2006/table">
            <a:tbl>
              <a:tblPr/>
              <a:tblGrid>
                <a:gridCol w="1614431"/>
              </a:tblGrid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3399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EF3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A5A5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8"/>
          <p:cNvSpPr txBox="1">
            <a:spLocks noChangeArrowheads="1"/>
          </p:cNvSpPr>
          <p:nvPr/>
        </p:nvSpPr>
        <p:spPr bwMode="auto">
          <a:xfrm>
            <a:off x="683569" y="6161536"/>
            <a:ext cx="7704855" cy="400110"/>
          </a:xfrm>
          <a:prstGeom prst="rect">
            <a:avLst/>
          </a:prstGeom>
          <a:solidFill>
            <a:srgbClr val="92D050"/>
          </a:solidFill>
          <a:ln w="50800">
            <a:solidFill>
              <a:schemeClr val="tx1"/>
            </a:solidFill>
            <a:miter lim="800000"/>
            <a:headEnd/>
            <a:tailEnd/>
          </a:ln>
          <a:effectLst>
            <a:outerShdw blurRad="88900" dist="203200" dir="5400000" algn="t" rotWithShape="0">
              <a:prstClr val="black">
                <a:alpha val="72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j-lt"/>
                <a:cs typeface="+mn-cs"/>
              </a:rPr>
              <a:t>LICITAÇÕES POR TÉCNICA E PREÇO</a:t>
            </a:r>
            <a:endParaRPr lang="pt-BR" sz="2000" b="1" dirty="0"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-334554" y="1162875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j-lt"/>
                <a:cs typeface="+mn-cs"/>
              </a:rPr>
              <a:t>EXECUÇÃO ORÇAMENTÁRIA</a:t>
            </a:r>
          </a:p>
        </p:txBody>
      </p:sp>
      <p:sp>
        <p:nvSpPr>
          <p:cNvPr id="1028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pic>
        <p:nvPicPr>
          <p:cNvPr id="6" name="Imagem 5" descr="dinheirosp4-1024x688_ipad_1472583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8425" y="1154317"/>
            <a:ext cx="1708032" cy="667200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/>
        </p:nvGraphicFramePr>
        <p:xfrm>
          <a:off x="1403648" y="2057400"/>
          <a:ext cx="6264696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2094098" y="615135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2012</a:t>
            </a:r>
            <a:endParaRPr lang="pt-BR" sz="2000" b="1" dirty="0"/>
          </a:p>
        </p:txBody>
      </p:sp>
      <p:sp>
        <p:nvSpPr>
          <p:cNvPr id="10" name="Retângulo 9"/>
          <p:cNvSpPr/>
          <p:nvPr/>
        </p:nvSpPr>
        <p:spPr>
          <a:xfrm>
            <a:off x="3433874" y="615363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2013</a:t>
            </a:r>
            <a:endParaRPr lang="pt-BR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4814594" y="615590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2014</a:t>
            </a:r>
            <a:endParaRPr lang="pt-BR" sz="2000" b="1" dirty="0"/>
          </a:p>
        </p:txBody>
      </p:sp>
      <p:sp>
        <p:nvSpPr>
          <p:cNvPr id="12" name="Retângulo 11"/>
          <p:cNvSpPr/>
          <p:nvPr/>
        </p:nvSpPr>
        <p:spPr>
          <a:xfrm>
            <a:off x="6181666" y="613087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2015</a:t>
            </a:r>
            <a:endParaRPr lang="pt-B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642938" y="875089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atin typeface="+mj-lt"/>
                <a:cs typeface="+mn-cs"/>
              </a:rPr>
              <a:t>CONTRATOS EM VIGOR</a:t>
            </a:r>
          </a:p>
        </p:txBody>
      </p:sp>
      <p:sp>
        <p:nvSpPr>
          <p:cNvPr id="15363" name="Título 4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8668" y="1421558"/>
            <a:ext cx="7553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2012</a:t>
            </a:r>
            <a:endParaRPr lang="pt-BR" sz="2000" b="1" dirty="0"/>
          </a:p>
        </p:txBody>
      </p:sp>
      <p:sp>
        <p:nvSpPr>
          <p:cNvPr id="7" name="Retângulo 6"/>
          <p:cNvSpPr/>
          <p:nvPr/>
        </p:nvSpPr>
        <p:spPr>
          <a:xfrm>
            <a:off x="2093764" y="1423830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2013</a:t>
            </a:r>
            <a:endParaRPr lang="pt-BR" sz="2000" b="1" dirty="0"/>
          </a:p>
        </p:txBody>
      </p:sp>
      <p:sp>
        <p:nvSpPr>
          <p:cNvPr id="8" name="Retângulo 7"/>
          <p:cNvSpPr/>
          <p:nvPr/>
        </p:nvSpPr>
        <p:spPr>
          <a:xfrm>
            <a:off x="3742506" y="142610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2014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5535260" y="140107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2015</a:t>
            </a:r>
            <a:endParaRPr lang="pt-BR" sz="2000" b="1" dirty="0"/>
          </a:p>
        </p:txBody>
      </p:sp>
      <p:sp>
        <p:nvSpPr>
          <p:cNvPr id="11" name="Retângulo 10"/>
          <p:cNvSpPr/>
          <p:nvPr/>
        </p:nvSpPr>
        <p:spPr>
          <a:xfrm>
            <a:off x="7753006" y="1395818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2016</a:t>
            </a:r>
            <a:endParaRPr lang="pt-BR" sz="20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1623916" y="1853274"/>
            <a:ext cx="1671950" cy="2127834"/>
            <a:chOff x="1595289" y="1442857"/>
            <a:chExt cx="1083526" cy="1448722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1595289" y="1442857"/>
              <a:ext cx="1083526" cy="14487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1627024" y="1474592"/>
              <a:ext cx="1020056" cy="1385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SIMULADORES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3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93860" y="1867429"/>
            <a:ext cx="1456787" cy="4585907"/>
            <a:chOff x="139300" y="1441449"/>
            <a:chExt cx="1083526" cy="3123141"/>
          </a:xfrm>
          <a:solidFill>
            <a:schemeClr val="tx1"/>
          </a:solidFill>
        </p:grpSpPr>
        <p:sp>
          <p:nvSpPr>
            <p:cNvPr id="16" name="Retângulo de cantos arredondados 15"/>
            <p:cNvSpPr/>
            <p:nvPr/>
          </p:nvSpPr>
          <p:spPr>
            <a:xfrm>
              <a:off x="139300" y="1441449"/>
              <a:ext cx="1083526" cy="31231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171035" y="1473184"/>
              <a:ext cx="1020056" cy="30596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i="0" u="none" kern="1200" dirty="0" smtClean="0">
                  <a:latin typeface="Arial" pitchFamily="34" charset="0"/>
                </a:rPr>
                <a:t>PUBLICAÇÕES TÉCNICAS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i="0" u="none" kern="1200" dirty="0" smtClean="0">
                  <a:latin typeface="Arial" pitchFamily="34" charset="0"/>
                </a:rPr>
                <a:t>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639682" y="4297004"/>
            <a:ext cx="1671950" cy="2127834"/>
            <a:chOff x="1595289" y="3114460"/>
            <a:chExt cx="1083526" cy="1448722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19" name="Retângulo de cantos arredondados 18"/>
            <p:cNvSpPr/>
            <p:nvPr/>
          </p:nvSpPr>
          <p:spPr>
            <a:xfrm>
              <a:off x="1595289" y="3114460"/>
              <a:ext cx="1083526" cy="14487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1627024" y="3146195"/>
              <a:ext cx="1020056" cy="13852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ADMNISTRAÇÃO DO CELOG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3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354230" y="1867547"/>
            <a:ext cx="1570988" cy="958262"/>
            <a:chOff x="3051278" y="1441567"/>
            <a:chExt cx="1083526" cy="699961"/>
          </a:xfrm>
          <a:solidFill>
            <a:schemeClr val="accent1">
              <a:lumMod val="10000"/>
            </a:schemeClr>
          </a:solidFill>
        </p:grpSpPr>
        <p:sp>
          <p:nvSpPr>
            <p:cNvPr id="31" name="Retângulo de cantos arredondados 30"/>
            <p:cNvSpPr/>
            <p:nvPr/>
          </p:nvSpPr>
          <p:spPr>
            <a:xfrm>
              <a:off x="3051278" y="1441567"/>
              <a:ext cx="1083526" cy="6999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3071779" y="1462068"/>
              <a:ext cx="1042524" cy="6589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COMBUSTÍVEL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DE AVIAÇÃO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8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354230" y="3022047"/>
            <a:ext cx="1570988" cy="958262"/>
            <a:chOff x="3051278" y="2249215"/>
            <a:chExt cx="1083526" cy="699961"/>
          </a:xfrm>
          <a:solidFill>
            <a:schemeClr val="accent1">
              <a:lumMod val="10000"/>
            </a:schemeClr>
          </a:solidFill>
        </p:grpSpPr>
        <p:sp>
          <p:nvSpPr>
            <p:cNvPr id="29" name="Retângulo de cantos arredondados 28"/>
            <p:cNvSpPr/>
            <p:nvPr/>
          </p:nvSpPr>
          <p:spPr>
            <a:xfrm>
              <a:off x="3051278" y="2249215"/>
              <a:ext cx="1083526" cy="6999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3071779" y="2269716"/>
              <a:ext cx="1042524" cy="6589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MATERIAL AERONÁUTICO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354230" y="4192313"/>
            <a:ext cx="1570988" cy="958262"/>
            <a:chOff x="3051278" y="3056863"/>
            <a:chExt cx="1083526" cy="699961"/>
          </a:xfrm>
          <a:solidFill>
            <a:schemeClr val="accent1">
              <a:lumMod val="10000"/>
            </a:schemeClr>
          </a:solidFill>
        </p:grpSpPr>
        <p:sp>
          <p:nvSpPr>
            <p:cNvPr id="27" name="Retângulo de cantos arredondados 26"/>
            <p:cNvSpPr/>
            <p:nvPr/>
          </p:nvSpPr>
          <p:spPr>
            <a:xfrm>
              <a:off x="3051278" y="3056863"/>
              <a:ext cx="1083526" cy="6999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3071779" y="3077364"/>
              <a:ext cx="1042524" cy="6589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ADMNISTRAÇÃO DO CELOG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2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354230" y="5457176"/>
            <a:ext cx="1570988" cy="958262"/>
            <a:chOff x="3051278" y="3864512"/>
            <a:chExt cx="1083526" cy="699961"/>
          </a:xfrm>
          <a:solidFill>
            <a:schemeClr val="accent1">
              <a:lumMod val="10000"/>
            </a:schemeClr>
          </a:solidFill>
        </p:grpSpPr>
        <p:sp>
          <p:nvSpPr>
            <p:cNvPr id="25" name="Retângulo de cantos arredondados 24"/>
            <p:cNvSpPr/>
            <p:nvPr/>
          </p:nvSpPr>
          <p:spPr>
            <a:xfrm>
              <a:off x="3051278" y="3864512"/>
              <a:ext cx="1083526" cy="69996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3071779" y="3885013"/>
              <a:ext cx="1042524" cy="6589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PUBLICAÇÕES TÉCNICAS</a:t>
              </a:r>
            </a:p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7283594" y="1868837"/>
            <a:ext cx="1728191" cy="264020"/>
            <a:chOff x="5963256" y="1442857"/>
            <a:chExt cx="1083526" cy="304994"/>
          </a:xfrm>
          <a:solidFill>
            <a:srgbClr val="00B0F0"/>
          </a:solidFill>
        </p:grpSpPr>
        <p:sp>
          <p:nvSpPr>
            <p:cNvPr id="88" name="Retângulo de cantos arredondados 87"/>
            <p:cNvSpPr/>
            <p:nvPr/>
          </p:nvSpPr>
          <p:spPr>
            <a:xfrm>
              <a:off x="5963256" y="1442857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Retângulo 88"/>
            <p:cNvSpPr/>
            <p:nvPr/>
          </p:nvSpPr>
          <p:spPr>
            <a:xfrm>
              <a:off x="5972189" y="1451790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DCN 	           4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7283594" y="2226996"/>
            <a:ext cx="1728191" cy="322142"/>
            <a:chOff x="5963256" y="1794774"/>
            <a:chExt cx="1083526" cy="304994"/>
          </a:xfrm>
          <a:solidFill>
            <a:srgbClr val="00B0F0"/>
          </a:solidFill>
        </p:grpSpPr>
        <p:sp>
          <p:nvSpPr>
            <p:cNvPr id="86" name="Retângulo de cantos arredondados 85"/>
            <p:cNvSpPr/>
            <p:nvPr/>
          </p:nvSpPr>
          <p:spPr>
            <a:xfrm>
              <a:off x="5963256" y="1794774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Retângulo 86"/>
            <p:cNvSpPr/>
            <p:nvPr/>
          </p:nvSpPr>
          <p:spPr>
            <a:xfrm>
              <a:off x="5972189" y="1803707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VIATURAS 	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7283594" y="2636912"/>
            <a:ext cx="1728191" cy="706414"/>
            <a:chOff x="5963256" y="2146690"/>
            <a:chExt cx="1083526" cy="304994"/>
          </a:xfrm>
          <a:solidFill>
            <a:srgbClr val="00B0F0"/>
          </a:solidFill>
        </p:grpSpPr>
        <p:sp>
          <p:nvSpPr>
            <p:cNvPr id="84" name="Retângulo de cantos arredondados 83"/>
            <p:cNvSpPr/>
            <p:nvPr/>
          </p:nvSpPr>
          <p:spPr>
            <a:xfrm>
              <a:off x="5963256" y="2146690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Retângulo 84"/>
            <p:cNvSpPr/>
            <p:nvPr/>
          </p:nvSpPr>
          <p:spPr>
            <a:xfrm>
              <a:off x="5972189" y="2155623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MATERIAL AERONÁUTICO          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7283594" y="3397468"/>
            <a:ext cx="1728191" cy="534265"/>
            <a:chOff x="5963256" y="2498607"/>
            <a:chExt cx="1083526" cy="304994"/>
          </a:xfrm>
          <a:solidFill>
            <a:srgbClr val="00B0F0"/>
          </a:solidFill>
        </p:grpSpPr>
        <p:sp>
          <p:nvSpPr>
            <p:cNvPr id="82" name="Retângulo de cantos arredondados 81"/>
            <p:cNvSpPr/>
            <p:nvPr/>
          </p:nvSpPr>
          <p:spPr>
            <a:xfrm>
              <a:off x="5963256" y="2498607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etângulo 82"/>
            <p:cNvSpPr/>
            <p:nvPr/>
          </p:nvSpPr>
          <p:spPr>
            <a:xfrm>
              <a:off x="5972189" y="2507540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MATERIAL BÉLICO     9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283594" y="3966710"/>
            <a:ext cx="1728191" cy="474599"/>
            <a:chOff x="5963256" y="2850523"/>
            <a:chExt cx="1083526" cy="304994"/>
          </a:xfrm>
          <a:solidFill>
            <a:srgbClr val="00B0F0"/>
          </a:solidFill>
        </p:grpSpPr>
        <p:sp>
          <p:nvSpPr>
            <p:cNvPr id="80" name="Retângulo de cantos arredondados 79"/>
            <p:cNvSpPr/>
            <p:nvPr/>
          </p:nvSpPr>
          <p:spPr>
            <a:xfrm>
              <a:off x="5963256" y="2850523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Retângulo 80"/>
            <p:cNvSpPr/>
            <p:nvPr/>
          </p:nvSpPr>
          <p:spPr>
            <a:xfrm>
              <a:off x="5972189" y="2859456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ADMNISTRAÇÃO DO CELOG      3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7283594" y="4531251"/>
            <a:ext cx="1728191" cy="380963"/>
            <a:chOff x="5963256" y="3202439"/>
            <a:chExt cx="1083526" cy="304994"/>
          </a:xfrm>
          <a:solidFill>
            <a:srgbClr val="00B0F0"/>
          </a:solidFill>
        </p:grpSpPr>
        <p:sp>
          <p:nvSpPr>
            <p:cNvPr id="78" name="Retângulo de cantos arredondados 77"/>
            <p:cNvSpPr/>
            <p:nvPr/>
          </p:nvSpPr>
          <p:spPr>
            <a:xfrm>
              <a:off x="5963256" y="3202439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tângulo 78"/>
            <p:cNvSpPr/>
            <p:nvPr/>
          </p:nvSpPr>
          <p:spPr>
            <a:xfrm>
              <a:off x="5972189" y="3211372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SIMULADORES 2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7283594" y="4983766"/>
            <a:ext cx="1728191" cy="445164"/>
            <a:chOff x="5963256" y="3554356"/>
            <a:chExt cx="1083526" cy="304994"/>
          </a:xfrm>
          <a:solidFill>
            <a:srgbClr val="00B0F0"/>
          </a:solidFill>
        </p:grpSpPr>
        <p:sp>
          <p:nvSpPr>
            <p:cNvPr id="76" name="Retângulo de cantos arredondados 75"/>
            <p:cNvSpPr/>
            <p:nvPr/>
          </p:nvSpPr>
          <p:spPr>
            <a:xfrm>
              <a:off x="5963256" y="3554356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etângulo 76"/>
            <p:cNvSpPr/>
            <p:nvPr/>
          </p:nvSpPr>
          <p:spPr>
            <a:xfrm>
              <a:off x="5972189" y="3563289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PUBLICAÇÕES TÉCNICAS 	2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7283594" y="5465234"/>
            <a:ext cx="1728191" cy="520570"/>
            <a:chOff x="5963256" y="3906272"/>
            <a:chExt cx="1083526" cy="304994"/>
          </a:xfrm>
          <a:solidFill>
            <a:srgbClr val="00B0F0"/>
          </a:solidFill>
        </p:grpSpPr>
        <p:sp>
          <p:nvSpPr>
            <p:cNvPr id="74" name="Retângulo de cantos arredondados 73"/>
            <p:cNvSpPr/>
            <p:nvPr/>
          </p:nvSpPr>
          <p:spPr>
            <a:xfrm>
              <a:off x="5963256" y="3906272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tângulo 74"/>
            <p:cNvSpPr/>
            <p:nvPr/>
          </p:nvSpPr>
          <p:spPr>
            <a:xfrm>
              <a:off x="5972189" y="3915205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COMBUSTÍVEL AUTOMOTIVO	 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7283594" y="6036598"/>
            <a:ext cx="1728191" cy="332655"/>
            <a:chOff x="5963256" y="4258189"/>
            <a:chExt cx="1083526" cy="304994"/>
          </a:xfrm>
          <a:solidFill>
            <a:srgbClr val="00B0F0"/>
          </a:solidFill>
        </p:grpSpPr>
        <p:sp>
          <p:nvSpPr>
            <p:cNvPr id="72" name="Retângulo de cantos arredondados 71"/>
            <p:cNvSpPr/>
            <p:nvPr/>
          </p:nvSpPr>
          <p:spPr>
            <a:xfrm>
              <a:off x="5963256" y="4258189"/>
              <a:ext cx="1083526" cy="30499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tângulo 72"/>
            <p:cNvSpPr/>
            <p:nvPr/>
          </p:nvSpPr>
          <p:spPr>
            <a:xfrm>
              <a:off x="5972189" y="4267122"/>
              <a:ext cx="1065660" cy="2871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RECEITA	     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4991963" y="1868659"/>
            <a:ext cx="2199157" cy="290275"/>
            <a:chOff x="4507267" y="1442680"/>
            <a:chExt cx="1083526" cy="274116"/>
          </a:xfrm>
        </p:grpSpPr>
        <p:sp>
          <p:nvSpPr>
            <p:cNvPr id="118" name="Retângulo de cantos arredondados 117"/>
            <p:cNvSpPr/>
            <p:nvPr/>
          </p:nvSpPr>
          <p:spPr>
            <a:xfrm>
              <a:off x="4507267" y="1442680"/>
              <a:ext cx="1083526" cy="2741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Retângulo 118"/>
            <p:cNvSpPr/>
            <p:nvPr/>
          </p:nvSpPr>
          <p:spPr>
            <a:xfrm>
              <a:off x="4515296" y="1450709"/>
              <a:ext cx="1067468" cy="2580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FUNCATE 	          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4991963" y="2216479"/>
            <a:ext cx="2199157" cy="320383"/>
            <a:chOff x="4507267" y="1758967"/>
            <a:chExt cx="1083526" cy="274113"/>
          </a:xfrm>
        </p:grpSpPr>
        <p:sp>
          <p:nvSpPr>
            <p:cNvPr id="116" name="Retângulo de cantos arredondados 115"/>
            <p:cNvSpPr/>
            <p:nvPr/>
          </p:nvSpPr>
          <p:spPr>
            <a:xfrm>
              <a:off x="4507267" y="1758967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Retângulo 116"/>
            <p:cNvSpPr/>
            <p:nvPr/>
          </p:nvSpPr>
          <p:spPr>
            <a:xfrm>
              <a:off x="4515295" y="1766995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DCN	                      4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4991963" y="2595829"/>
            <a:ext cx="2199157" cy="318962"/>
            <a:chOff x="4507267" y="2075252"/>
            <a:chExt cx="1083526" cy="274113"/>
          </a:xfrm>
        </p:grpSpPr>
        <p:sp>
          <p:nvSpPr>
            <p:cNvPr id="114" name="Retângulo de cantos arredondados 113"/>
            <p:cNvSpPr/>
            <p:nvPr/>
          </p:nvSpPr>
          <p:spPr>
            <a:xfrm>
              <a:off x="4507267" y="2075252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etângulo 114"/>
            <p:cNvSpPr/>
            <p:nvPr/>
          </p:nvSpPr>
          <p:spPr>
            <a:xfrm>
              <a:off x="4515295" y="2083280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VIATURAS 	          4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4991963" y="2975177"/>
            <a:ext cx="2199157" cy="519009"/>
            <a:chOff x="4507267" y="2391537"/>
            <a:chExt cx="1083526" cy="274113"/>
          </a:xfrm>
        </p:grpSpPr>
        <p:sp>
          <p:nvSpPr>
            <p:cNvPr id="112" name="Retângulo de cantos arredondados 111"/>
            <p:cNvSpPr/>
            <p:nvPr/>
          </p:nvSpPr>
          <p:spPr>
            <a:xfrm>
              <a:off x="4507267" y="2391537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Retângulo 112"/>
            <p:cNvSpPr/>
            <p:nvPr/>
          </p:nvSpPr>
          <p:spPr>
            <a:xfrm>
              <a:off x="4515295" y="2399565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MATERIAL AERONÁUTICO         4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4991963" y="3557270"/>
            <a:ext cx="2199157" cy="360042"/>
            <a:chOff x="4507267" y="2707822"/>
            <a:chExt cx="1083526" cy="274113"/>
          </a:xfrm>
        </p:grpSpPr>
        <p:sp>
          <p:nvSpPr>
            <p:cNvPr id="110" name="Retângulo de cantos arredondados 109"/>
            <p:cNvSpPr/>
            <p:nvPr/>
          </p:nvSpPr>
          <p:spPr>
            <a:xfrm>
              <a:off x="4507267" y="2707822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etângulo 110"/>
            <p:cNvSpPr/>
            <p:nvPr/>
          </p:nvSpPr>
          <p:spPr>
            <a:xfrm>
              <a:off x="4515295" y="2715838"/>
              <a:ext cx="1067470" cy="258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PNEUS                      1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5" name="Grupo 94"/>
          <p:cNvGrpSpPr/>
          <p:nvPr/>
        </p:nvGrpSpPr>
        <p:grpSpPr>
          <a:xfrm>
            <a:off x="4991958" y="3946243"/>
            <a:ext cx="2199156" cy="417745"/>
            <a:chOff x="4507267" y="3024107"/>
            <a:chExt cx="1083526" cy="283053"/>
          </a:xfrm>
        </p:grpSpPr>
        <p:sp>
          <p:nvSpPr>
            <p:cNvPr id="108" name="Retângulo de cantos arredondados 107"/>
            <p:cNvSpPr/>
            <p:nvPr/>
          </p:nvSpPr>
          <p:spPr>
            <a:xfrm>
              <a:off x="4507267" y="3024107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etângulo 108"/>
            <p:cNvSpPr/>
            <p:nvPr/>
          </p:nvSpPr>
          <p:spPr>
            <a:xfrm>
              <a:off x="4523064" y="3049114"/>
              <a:ext cx="1067470" cy="258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MATERIAL BÉLICO   5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4991963" y="4418768"/>
            <a:ext cx="2199157" cy="513893"/>
            <a:chOff x="4507267" y="3340392"/>
            <a:chExt cx="1083526" cy="274113"/>
          </a:xfrm>
        </p:grpSpPr>
        <p:sp>
          <p:nvSpPr>
            <p:cNvPr id="106" name="Retângulo de cantos arredondados 105"/>
            <p:cNvSpPr/>
            <p:nvPr/>
          </p:nvSpPr>
          <p:spPr>
            <a:xfrm>
              <a:off x="4507267" y="3340392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etângulo 106"/>
            <p:cNvSpPr/>
            <p:nvPr/>
          </p:nvSpPr>
          <p:spPr>
            <a:xfrm>
              <a:off x="4515295" y="3348421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ADMNISTRAÇÃO DO CELOG                       3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4991963" y="4968010"/>
            <a:ext cx="2199157" cy="422834"/>
            <a:chOff x="4507267" y="3790845"/>
            <a:chExt cx="1083526" cy="157568"/>
          </a:xfrm>
        </p:grpSpPr>
        <p:sp>
          <p:nvSpPr>
            <p:cNvPr id="104" name="Retângulo de cantos arredondados 103"/>
            <p:cNvSpPr/>
            <p:nvPr/>
          </p:nvSpPr>
          <p:spPr>
            <a:xfrm>
              <a:off x="4507267" y="3808468"/>
              <a:ext cx="1083526" cy="13994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etângulo 104"/>
            <p:cNvSpPr/>
            <p:nvPr/>
          </p:nvSpPr>
          <p:spPr>
            <a:xfrm>
              <a:off x="4515295" y="3790845"/>
              <a:ext cx="1067470" cy="131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SIMULADOR 	          8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8" name="Grupo 97"/>
          <p:cNvGrpSpPr/>
          <p:nvPr/>
        </p:nvGrpSpPr>
        <p:grpSpPr>
          <a:xfrm>
            <a:off x="4991963" y="5432037"/>
            <a:ext cx="2199157" cy="544076"/>
            <a:chOff x="4507267" y="3972962"/>
            <a:chExt cx="1083526" cy="274113"/>
          </a:xfrm>
        </p:grpSpPr>
        <p:sp>
          <p:nvSpPr>
            <p:cNvPr id="102" name="Retângulo de cantos arredondados 101"/>
            <p:cNvSpPr/>
            <p:nvPr/>
          </p:nvSpPr>
          <p:spPr>
            <a:xfrm>
              <a:off x="4507267" y="3972962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etângulo 102"/>
            <p:cNvSpPr/>
            <p:nvPr/>
          </p:nvSpPr>
          <p:spPr>
            <a:xfrm>
              <a:off x="4515295" y="3980990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COMBUSTÍVEL AUTOMOTIVO	      5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  <p:grpSp>
        <p:nvGrpSpPr>
          <p:cNvPr id="99" name="Grupo 98"/>
          <p:cNvGrpSpPr/>
          <p:nvPr/>
        </p:nvGrpSpPr>
        <p:grpSpPr>
          <a:xfrm>
            <a:off x="4991963" y="6057520"/>
            <a:ext cx="2199157" cy="360040"/>
            <a:chOff x="4507267" y="4289247"/>
            <a:chExt cx="1083526" cy="274113"/>
          </a:xfrm>
        </p:grpSpPr>
        <p:sp>
          <p:nvSpPr>
            <p:cNvPr id="100" name="Retângulo de cantos arredondados 99"/>
            <p:cNvSpPr/>
            <p:nvPr/>
          </p:nvSpPr>
          <p:spPr>
            <a:xfrm>
              <a:off x="4507267" y="4289247"/>
              <a:ext cx="1083526" cy="27411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etângulo 100"/>
            <p:cNvSpPr/>
            <p:nvPr/>
          </p:nvSpPr>
          <p:spPr>
            <a:xfrm>
              <a:off x="4515295" y="4297275"/>
              <a:ext cx="1067470" cy="258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ts val="0"/>
                </a:spcAft>
              </a:pPr>
              <a:r>
                <a:rPr lang="pt-BR" sz="1400" b="1" u="none" kern="1200" dirty="0" smtClean="0">
                  <a:latin typeface="Arial" pitchFamily="34" charset="0"/>
                </a:rPr>
                <a:t>GASES	             10</a:t>
              </a:r>
              <a:endParaRPr lang="pt-BR" sz="1400" b="1" kern="1200" dirty="0"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900113" y="1052513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CALENDÁRIO DE AQUISIÇÕES 2016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6388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482064" y="1854388"/>
            <a:ext cx="5472684" cy="1257304"/>
            <a:chOff x="0" y="0"/>
            <a:chExt cx="5472684" cy="1257304"/>
          </a:xfrm>
        </p:grpSpPr>
        <p:sp>
          <p:nvSpPr>
            <p:cNvPr id="7" name="Pentágono 6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/>
                <a:t>MAPEAMENTO DE </a:t>
              </a:r>
              <a:r>
                <a:rPr lang="en-US" sz="2600" kern="1200" dirty="0" smtClean="0"/>
                <a:t>PROCESSOS</a:t>
              </a:r>
              <a:endParaRPr lang="pt-BR" sz="2600" kern="1200" dirty="0"/>
            </a:p>
          </p:txBody>
        </p:sp>
      </p:grpSp>
      <p:sp>
        <p:nvSpPr>
          <p:cNvPr id="9" name="Elipse 8"/>
          <p:cNvSpPr/>
          <p:nvPr/>
        </p:nvSpPr>
        <p:spPr>
          <a:xfrm>
            <a:off x="1168532" y="1870154"/>
            <a:ext cx="1257304" cy="125730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o 9"/>
          <p:cNvGrpSpPr/>
          <p:nvPr/>
        </p:nvGrpSpPr>
        <p:grpSpPr>
          <a:xfrm>
            <a:off x="2482064" y="3336392"/>
            <a:ext cx="5472684" cy="1257304"/>
            <a:chOff x="0" y="0"/>
            <a:chExt cx="5472684" cy="1257304"/>
          </a:xfrm>
        </p:grpSpPr>
        <p:sp>
          <p:nvSpPr>
            <p:cNvPr id="11" name="Pentágono 10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/>
                <a:t>FOCO NA SATISFAÇÃO DO REQUISITANTE</a:t>
              </a:r>
              <a:endParaRPr lang="pt-BR" sz="2600" kern="1200" dirty="0"/>
            </a:p>
          </p:txBody>
        </p:sp>
      </p:grpSp>
      <p:sp>
        <p:nvSpPr>
          <p:cNvPr id="13" name="Elipse 12"/>
          <p:cNvSpPr/>
          <p:nvPr/>
        </p:nvSpPr>
        <p:spPr>
          <a:xfrm>
            <a:off x="1200064" y="3336392"/>
            <a:ext cx="1257304" cy="125730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upo 13"/>
          <p:cNvGrpSpPr/>
          <p:nvPr/>
        </p:nvGrpSpPr>
        <p:grpSpPr>
          <a:xfrm>
            <a:off x="2466298" y="4834162"/>
            <a:ext cx="5472684" cy="1257304"/>
            <a:chOff x="0" y="0"/>
            <a:chExt cx="5472684" cy="1257304"/>
          </a:xfrm>
        </p:grpSpPr>
        <p:sp>
          <p:nvSpPr>
            <p:cNvPr id="15" name="Pentágono 14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/>
                <a:t>AUMENTO DA CELERIDADE SEM COMPROMETER A LEGALIDADE</a:t>
              </a:r>
              <a:endParaRPr lang="pt-BR" sz="2600" kern="1200" dirty="0"/>
            </a:p>
          </p:txBody>
        </p:sp>
      </p:grpSp>
      <p:sp>
        <p:nvSpPr>
          <p:cNvPr id="17" name="Elipse 16"/>
          <p:cNvSpPr/>
          <p:nvPr/>
        </p:nvSpPr>
        <p:spPr>
          <a:xfrm>
            <a:off x="1152766" y="4802630"/>
            <a:ext cx="1257304" cy="1257304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1010475" y="894853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CALENDÁRIO DE AQUISIÇÕES 2016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467544" y="1617724"/>
            <a:ext cx="8280919" cy="4064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o 5"/>
          <p:cNvGrpSpPr/>
          <p:nvPr/>
        </p:nvGrpSpPr>
        <p:grpSpPr>
          <a:xfrm>
            <a:off x="515971" y="2868456"/>
            <a:ext cx="1805658" cy="1625600"/>
            <a:chOff x="0" y="0"/>
            <a:chExt cx="1805658" cy="162560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CONTROLE NO SILOMS</a:t>
              </a:r>
              <a:endParaRPr lang="pt-BR" sz="1600" b="1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373406" y="2899988"/>
            <a:ext cx="2060867" cy="1625600"/>
            <a:chOff x="0" y="0"/>
            <a:chExt cx="1805658" cy="162560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 smtClean="0"/>
                <a:t>ELABORAÇÃO CORRETA </a:t>
              </a:r>
              <a:r>
                <a:rPr lang="en-US" sz="1600" b="1" kern="1200" dirty="0"/>
                <a:t>DA DOCUMENTAÇÃO PRELIMINAR</a:t>
              </a:r>
              <a:endParaRPr lang="pt-BR" sz="1600" b="1" kern="1200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489003" y="2915754"/>
            <a:ext cx="1805658" cy="1625600"/>
            <a:chOff x="0" y="0"/>
            <a:chExt cx="1805658" cy="1625600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CUMPRIMENTO DOS PRAZOS</a:t>
              </a:r>
              <a:endParaRPr lang="pt-BR" sz="1600" b="1" kern="12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47490" y="2947286"/>
            <a:ext cx="1965219" cy="1625600"/>
            <a:chOff x="0" y="0"/>
            <a:chExt cx="1805658" cy="162560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EFICIÊNCIA,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PRESTEZA E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CREDIBILIDADE</a:t>
              </a:r>
              <a:endParaRPr lang="en-US" sz="1600" b="1" kern="1200" dirty="0"/>
            </a:p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kern="1200" dirty="0"/>
                <a:t> NAS AQUISIÇÕES</a:t>
              </a:r>
              <a:endParaRPr lang="pt-BR" sz="1600" b="1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83568" y="5960802"/>
            <a:ext cx="7992888" cy="473472"/>
            <a:chOff x="0" y="0"/>
            <a:chExt cx="1805658" cy="1625600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* </a:t>
              </a:r>
              <a:r>
                <a:rPr lang="en-US" sz="1800" b="1" i="1" kern="1200" dirty="0" smtClean="0">
                  <a:solidFill>
                    <a:schemeClr val="bg1"/>
                  </a:solidFill>
                </a:rPr>
                <a:t>SILOMS</a:t>
              </a:r>
              <a:r>
                <a:rPr lang="en-US" sz="1800" b="1" kern="1200" dirty="0" smtClean="0">
                  <a:solidFill>
                    <a:schemeClr val="bg1"/>
                  </a:solidFill>
                </a:rPr>
                <a:t> - Sistema Integrado de Logística de Material e Serviços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2"/>
          <p:cNvSpPr txBox="1">
            <a:spLocks/>
          </p:cNvSpPr>
          <p:nvPr/>
        </p:nvSpPr>
        <p:spPr bwMode="auto">
          <a:xfrm>
            <a:off x="457200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>
                <a:solidFill>
                  <a:srgbClr val="000000"/>
                </a:solidFill>
                <a:latin typeface="Arial"/>
                <a:cs typeface="+mn-cs"/>
              </a:rPr>
              <a:t>MAPEAMENTO DE PROCESSOS</a:t>
            </a: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2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pic>
        <p:nvPicPr>
          <p:cNvPr id="1843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http://www.comgap.intraer/images/banners/d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1538" y="44450"/>
            <a:ext cx="6175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73063" y="1874838"/>
            <a:ext cx="1000125" cy="57150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REQUISIÇÃO</a:t>
            </a:r>
            <a:endParaRPr lang="pt-BR" sz="700" dirty="0"/>
          </a:p>
        </p:txBody>
      </p:sp>
      <p:sp>
        <p:nvSpPr>
          <p:cNvPr id="14" name="Retângulo 13"/>
          <p:cNvSpPr/>
          <p:nvPr/>
        </p:nvSpPr>
        <p:spPr>
          <a:xfrm>
            <a:off x="373063" y="2803525"/>
            <a:ext cx="1000125" cy="642938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INSTRUÇÃO DE PROCESSO (OPLA)</a:t>
            </a:r>
            <a:endParaRPr lang="pt-BR" sz="700" dirty="0"/>
          </a:p>
        </p:txBody>
      </p:sp>
      <p:sp>
        <p:nvSpPr>
          <p:cNvPr id="15" name="Retângulo 14"/>
          <p:cNvSpPr/>
          <p:nvPr/>
        </p:nvSpPr>
        <p:spPr>
          <a:xfrm>
            <a:off x="4945165" y="2803744"/>
            <a:ext cx="42862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ACI</a:t>
            </a:r>
            <a:endParaRPr lang="pt-BR" sz="700" dirty="0"/>
          </a:p>
        </p:txBody>
      </p:sp>
      <p:sp>
        <p:nvSpPr>
          <p:cNvPr id="16" name="Retângulo 15"/>
          <p:cNvSpPr/>
          <p:nvPr/>
        </p:nvSpPr>
        <p:spPr>
          <a:xfrm>
            <a:off x="1516063" y="2803525"/>
            <a:ext cx="1000125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MINUTAS (OPRO)</a:t>
            </a:r>
            <a:endParaRPr lang="pt-BR" sz="700" dirty="0"/>
          </a:p>
        </p:txBody>
      </p:sp>
      <p:sp>
        <p:nvSpPr>
          <p:cNvPr id="18" name="Retângulo 17"/>
          <p:cNvSpPr/>
          <p:nvPr/>
        </p:nvSpPr>
        <p:spPr>
          <a:xfrm>
            <a:off x="3230563" y="2803525"/>
            <a:ext cx="1000125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ANÁLISE PRELIMINAR (COMGAP)</a:t>
            </a:r>
            <a:endParaRPr lang="pt-BR" sz="700" dirty="0"/>
          </a:p>
        </p:txBody>
      </p:sp>
      <p:sp>
        <p:nvSpPr>
          <p:cNvPr id="19" name="Retângulo 18"/>
          <p:cNvSpPr/>
          <p:nvPr/>
        </p:nvSpPr>
        <p:spPr>
          <a:xfrm>
            <a:off x="5516563" y="2803525"/>
            <a:ext cx="1000125" cy="64293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ANÁLISE JURÍDICA   (CJU-SP)</a:t>
            </a:r>
            <a:endParaRPr lang="pt-BR" sz="700" dirty="0"/>
          </a:p>
        </p:txBody>
      </p:sp>
      <p:sp>
        <p:nvSpPr>
          <p:cNvPr id="21" name="Retângulo 20"/>
          <p:cNvSpPr/>
          <p:nvPr/>
        </p:nvSpPr>
        <p:spPr>
          <a:xfrm>
            <a:off x="7802563" y="4875213"/>
            <a:ext cx="1000125" cy="6429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DIVULGAÇÃO</a:t>
            </a:r>
            <a:endParaRPr lang="pt-BR" sz="700" dirty="0"/>
          </a:p>
        </p:txBody>
      </p:sp>
      <p:sp>
        <p:nvSpPr>
          <p:cNvPr id="22" name="Retângulo 21"/>
          <p:cNvSpPr/>
          <p:nvPr/>
        </p:nvSpPr>
        <p:spPr>
          <a:xfrm>
            <a:off x="2659149" y="2803744"/>
            <a:ext cx="42862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ACI</a:t>
            </a:r>
            <a:endParaRPr lang="pt-BR" sz="700" dirty="0"/>
          </a:p>
        </p:txBody>
      </p:sp>
      <p:sp>
        <p:nvSpPr>
          <p:cNvPr id="23" name="Retângulo 22"/>
          <p:cNvSpPr/>
          <p:nvPr/>
        </p:nvSpPr>
        <p:spPr>
          <a:xfrm>
            <a:off x="4373661" y="2803744"/>
            <a:ext cx="42862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NEA</a:t>
            </a:r>
            <a:endParaRPr lang="pt-BR" sz="700" dirty="0"/>
          </a:p>
        </p:txBody>
      </p:sp>
      <p:sp>
        <p:nvSpPr>
          <p:cNvPr id="24" name="Retângulo 23"/>
          <p:cNvSpPr/>
          <p:nvPr/>
        </p:nvSpPr>
        <p:spPr>
          <a:xfrm rot="5400000">
            <a:off x="8088437" y="3232372"/>
            <a:ext cx="428628" cy="10001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ACI</a:t>
            </a:r>
            <a:endParaRPr lang="pt-BR" sz="700" dirty="0"/>
          </a:p>
        </p:txBody>
      </p:sp>
      <p:sp>
        <p:nvSpPr>
          <p:cNvPr id="25" name="Retângulo 24"/>
          <p:cNvSpPr/>
          <p:nvPr/>
        </p:nvSpPr>
        <p:spPr>
          <a:xfrm>
            <a:off x="6659677" y="2803744"/>
            <a:ext cx="428628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NEA</a:t>
            </a:r>
            <a:endParaRPr lang="pt-BR" sz="700" dirty="0"/>
          </a:p>
        </p:txBody>
      </p:sp>
      <p:sp>
        <p:nvSpPr>
          <p:cNvPr id="26" name="Retângulo 25"/>
          <p:cNvSpPr/>
          <p:nvPr/>
        </p:nvSpPr>
        <p:spPr>
          <a:xfrm>
            <a:off x="7802563" y="4089400"/>
            <a:ext cx="1000125" cy="642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FICHA DE APROVAÇÃO/ RATIFICAÇÃO</a:t>
            </a:r>
            <a:endParaRPr lang="pt-BR" sz="700" dirty="0"/>
          </a:p>
        </p:txBody>
      </p:sp>
      <p:sp>
        <p:nvSpPr>
          <p:cNvPr id="27" name="Retângulo 26"/>
          <p:cNvSpPr/>
          <p:nvPr/>
        </p:nvSpPr>
        <p:spPr>
          <a:xfrm>
            <a:off x="6588125" y="5661025"/>
            <a:ext cx="1000125" cy="642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EMPENHO</a:t>
            </a:r>
            <a:endParaRPr lang="pt-BR" sz="700" dirty="0"/>
          </a:p>
        </p:txBody>
      </p:sp>
      <p:sp>
        <p:nvSpPr>
          <p:cNvPr id="28" name="Retângulo 27"/>
          <p:cNvSpPr/>
          <p:nvPr/>
        </p:nvSpPr>
        <p:spPr>
          <a:xfrm>
            <a:off x="4659313" y="5661025"/>
            <a:ext cx="1000125" cy="642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FORMALIZAÇÃO DO CONTRATO</a:t>
            </a:r>
            <a:endParaRPr lang="pt-BR" sz="700" dirty="0"/>
          </a:p>
        </p:txBody>
      </p:sp>
      <p:cxnSp>
        <p:nvCxnSpPr>
          <p:cNvPr id="29" name="Conector de seta reta 28"/>
          <p:cNvCxnSpPr>
            <a:stCxn id="13" idx="2"/>
            <a:endCxn id="14" idx="0"/>
          </p:cNvCxnSpPr>
          <p:nvPr/>
        </p:nvCxnSpPr>
        <p:spPr>
          <a:xfrm rot="5400000">
            <a:off x="693738" y="262413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4" idx="3"/>
            <a:endCxn id="16" idx="1"/>
          </p:cNvCxnSpPr>
          <p:nvPr/>
        </p:nvCxnSpPr>
        <p:spPr>
          <a:xfrm>
            <a:off x="13731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6" idx="3"/>
            <a:endCxn id="22" idx="1"/>
          </p:cNvCxnSpPr>
          <p:nvPr/>
        </p:nvCxnSpPr>
        <p:spPr>
          <a:xfrm>
            <a:off x="25161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22" idx="3"/>
            <a:endCxn id="18" idx="1"/>
          </p:cNvCxnSpPr>
          <p:nvPr/>
        </p:nvCxnSpPr>
        <p:spPr>
          <a:xfrm>
            <a:off x="30876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8" idx="3"/>
            <a:endCxn id="23" idx="1"/>
          </p:cNvCxnSpPr>
          <p:nvPr/>
        </p:nvCxnSpPr>
        <p:spPr>
          <a:xfrm>
            <a:off x="42306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3" idx="3"/>
            <a:endCxn id="15" idx="1"/>
          </p:cNvCxnSpPr>
          <p:nvPr/>
        </p:nvCxnSpPr>
        <p:spPr>
          <a:xfrm>
            <a:off x="48021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15" idx="3"/>
            <a:endCxn id="19" idx="1"/>
          </p:cNvCxnSpPr>
          <p:nvPr/>
        </p:nvCxnSpPr>
        <p:spPr>
          <a:xfrm>
            <a:off x="53736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19" idx="3"/>
            <a:endCxn id="25" idx="1"/>
          </p:cNvCxnSpPr>
          <p:nvPr/>
        </p:nvCxnSpPr>
        <p:spPr>
          <a:xfrm>
            <a:off x="65166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26" idx="2"/>
            <a:endCxn id="21" idx="0"/>
          </p:cNvCxnSpPr>
          <p:nvPr/>
        </p:nvCxnSpPr>
        <p:spPr>
          <a:xfrm rot="5400000">
            <a:off x="8231981" y="4804569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5945297" y="5661264"/>
            <a:ext cx="42862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ACI</a:t>
            </a:r>
            <a:endParaRPr lang="pt-BR" sz="700" dirty="0"/>
          </a:p>
        </p:txBody>
      </p:sp>
      <p:sp>
        <p:nvSpPr>
          <p:cNvPr id="39" name="Retângulo 38"/>
          <p:cNvSpPr/>
          <p:nvPr/>
        </p:nvSpPr>
        <p:spPr>
          <a:xfrm>
            <a:off x="7231063" y="2803525"/>
            <a:ext cx="928687" cy="642938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READEQUAÇÃO DO PROCESSO</a:t>
            </a:r>
            <a:endParaRPr lang="pt-BR" sz="700" dirty="0"/>
          </a:p>
        </p:txBody>
      </p:sp>
      <p:cxnSp>
        <p:nvCxnSpPr>
          <p:cNvPr id="40" name="Forma 39"/>
          <p:cNvCxnSpPr>
            <a:stCxn id="39" idx="3"/>
            <a:endCxn id="24" idx="1"/>
          </p:cNvCxnSpPr>
          <p:nvPr/>
        </p:nvCxnSpPr>
        <p:spPr>
          <a:xfrm>
            <a:off x="8159750" y="3124200"/>
            <a:ext cx="142875" cy="393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stCxn id="24" idx="3"/>
            <a:endCxn id="26" idx="0"/>
          </p:cNvCxnSpPr>
          <p:nvPr/>
        </p:nvCxnSpPr>
        <p:spPr>
          <a:xfrm rot="5400000">
            <a:off x="8231981" y="4018757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>
            <a:stCxn id="27" idx="1"/>
            <a:endCxn id="38" idx="3"/>
          </p:cNvCxnSpPr>
          <p:nvPr/>
        </p:nvCxnSpPr>
        <p:spPr>
          <a:xfrm rot="10800000">
            <a:off x="6373813" y="5983288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38" idx="1"/>
            <a:endCxn id="28" idx="3"/>
          </p:cNvCxnSpPr>
          <p:nvPr/>
        </p:nvCxnSpPr>
        <p:spPr>
          <a:xfrm rot="10800000">
            <a:off x="5659438" y="598328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25" idx="3"/>
            <a:endCxn id="39" idx="1"/>
          </p:cNvCxnSpPr>
          <p:nvPr/>
        </p:nvCxnSpPr>
        <p:spPr>
          <a:xfrm>
            <a:off x="7088188" y="3124200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7802563" y="5661025"/>
            <a:ext cx="1000125" cy="642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LICITAÇÃO</a:t>
            </a:r>
            <a:endParaRPr lang="pt-BR" sz="700" dirty="0"/>
          </a:p>
        </p:txBody>
      </p:sp>
      <p:cxnSp>
        <p:nvCxnSpPr>
          <p:cNvPr id="46" name="Conector de seta reta 45"/>
          <p:cNvCxnSpPr>
            <a:stCxn id="21" idx="2"/>
            <a:endCxn id="45" idx="0"/>
          </p:cNvCxnSpPr>
          <p:nvPr/>
        </p:nvCxnSpPr>
        <p:spPr>
          <a:xfrm rot="5400000">
            <a:off x="8231981" y="5590382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45" idx="1"/>
            <a:endCxn id="27" idx="3"/>
          </p:cNvCxnSpPr>
          <p:nvPr/>
        </p:nvCxnSpPr>
        <p:spPr>
          <a:xfrm rot="10800000">
            <a:off x="7588250" y="5983288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8" name="Diagrama 47"/>
          <p:cNvGraphicFramePr/>
          <p:nvPr/>
        </p:nvGraphicFramePr>
        <p:xfrm>
          <a:off x="-540568" y="4005064"/>
          <a:ext cx="4286280" cy="263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CaixaDeTexto 48"/>
          <p:cNvSpPr txBox="1"/>
          <p:nvPr/>
        </p:nvSpPr>
        <p:spPr>
          <a:xfrm>
            <a:off x="2555776" y="1628800"/>
            <a:ext cx="4392488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ANTES DO MAPEAMENTO</a:t>
            </a:r>
          </a:p>
        </p:txBody>
      </p:sp>
      <p:sp>
        <p:nvSpPr>
          <p:cNvPr id="18474" name="Título 3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sp>
        <p:nvSpPr>
          <p:cNvPr id="50" name="Seta para cima 49"/>
          <p:cNvSpPr/>
          <p:nvPr/>
        </p:nvSpPr>
        <p:spPr bwMode="auto">
          <a:xfrm>
            <a:off x="3419872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1" name="Seta para cima 50"/>
          <p:cNvSpPr/>
          <p:nvPr/>
        </p:nvSpPr>
        <p:spPr bwMode="auto">
          <a:xfrm>
            <a:off x="5076056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Seta para cima 51"/>
          <p:cNvSpPr/>
          <p:nvPr/>
        </p:nvSpPr>
        <p:spPr bwMode="auto">
          <a:xfrm rot="10800000">
            <a:off x="5868144" y="4941168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Seta para cima 52"/>
          <p:cNvSpPr/>
          <p:nvPr/>
        </p:nvSpPr>
        <p:spPr bwMode="auto">
          <a:xfrm>
            <a:off x="6588224" y="3573016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Seta para cima 53"/>
          <p:cNvSpPr/>
          <p:nvPr/>
        </p:nvSpPr>
        <p:spPr bwMode="auto">
          <a:xfrm>
            <a:off x="4355976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5" name="Seta para cima 54"/>
          <p:cNvSpPr/>
          <p:nvPr/>
        </p:nvSpPr>
        <p:spPr bwMode="auto">
          <a:xfrm rot="5400000">
            <a:off x="6909390" y="417053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Seta para cima 55"/>
          <p:cNvSpPr/>
          <p:nvPr/>
        </p:nvSpPr>
        <p:spPr bwMode="auto">
          <a:xfrm rot="13158495">
            <a:off x="8316416" y="2852936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12"/>
          <p:cNvSpPr txBox="1">
            <a:spLocks/>
          </p:cNvSpPr>
          <p:nvPr/>
        </p:nvSpPr>
        <p:spPr bwMode="auto">
          <a:xfrm>
            <a:off x="611560" y="1052736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i="1" dirty="0">
                <a:solidFill>
                  <a:srgbClr val="000000"/>
                </a:solidFill>
                <a:latin typeface="Arial"/>
                <a:cs typeface="+mn-cs"/>
              </a:rPr>
              <a:t>MAPEAMENTO DE PROCESSOS</a:t>
            </a: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2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pic>
        <p:nvPicPr>
          <p:cNvPr id="19459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www.comgap.intraer/images/banners/d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1538" y="44450"/>
            <a:ext cx="6175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CaixaDeTexto 48"/>
          <p:cNvSpPr txBox="1"/>
          <p:nvPr/>
        </p:nvSpPr>
        <p:spPr>
          <a:xfrm>
            <a:off x="1835696" y="1781760"/>
            <a:ext cx="576064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JUNÇÃO </a:t>
            </a:r>
            <a:r>
              <a:rPr lang="en-US" sz="2000" b="1" dirty="0" smtClean="0">
                <a:solidFill>
                  <a:schemeClr val="bg1"/>
                </a:solidFill>
              </a:rPr>
              <a:t>DE 2 SUBDIVISÕES &amp;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REDUÇÃO FASES </a:t>
            </a:r>
            <a:r>
              <a:rPr lang="en-US" sz="2000" b="1" dirty="0" smtClean="0">
                <a:solidFill>
                  <a:schemeClr val="bg1"/>
                </a:solidFill>
              </a:rPr>
              <a:t>NO CONTROLE INTERNO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395288" y="2000250"/>
            <a:ext cx="1000125" cy="57150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REQUISIÇÃO</a:t>
            </a:r>
            <a:endParaRPr lang="pt-BR" sz="800" dirty="0"/>
          </a:p>
        </p:txBody>
      </p:sp>
      <p:sp>
        <p:nvSpPr>
          <p:cNvPr id="51" name="Retângulo 50"/>
          <p:cNvSpPr/>
          <p:nvPr/>
        </p:nvSpPr>
        <p:spPr>
          <a:xfrm>
            <a:off x="395288" y="2928938"/>
            <a:ext cx="1000125" cy="642937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INSTRUÇÃO E MINUTAS (OPIA)</a:t>
            </a:r>
            <a:endParaRPr lang="pt-BR" sz="700" dirty="0"/>
          </a:p>
        </p:txBody>
      </p:sp>
      <p:sp>
        <p:nvSpPr>
          <p:cNvPr id="52" name="Retângulo 51"/>
          <p:cNvSpPr/>
          <p:nvPr/>
        </p:nvSpPr>
        <p:spPr>
          <a:xfrm>
            <a:off x="2252663" y="2928938"/>
            <a:ext cx="1000125" cy="6429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ANÁLISE PRELIMINAR (COMGAP)</a:t>
            </a:r>
            <a:endParaRPr lang="pt-BR" sz="800" dirty="0"/>
          </a:p>
        </p:txBody>
      </p:sp>
      <p:sp>
        <p:nvSpPr>
          <p:cNvPr id="53" name="Retângulo 52"/>
          <p:cNvSpPr/>
          <p:nvPr/>
        </p:nvSpPr>
        <p:spPr>
          <a:xfrm>
            <a:off x="4110038" y="2928938"/>
            <a:ext cx="1000125" cy="6429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ANÁLISE JURÍDICA   (CJU-SP)</a:t>
            </a:r>
            <a:endParaRPr lang="pt-BR" sz="700" dirty="0"/>
          </a:p>
        </p:txBody>
      </p:sp>
      <p:sp>
        <p:nvSpPr>
          <p:cNvPr id="54" name="Retângulo 53"/>
          <p:cNvSpPr/>
          <p:nvPr/>
        </p:nvSpPr>
        <p:spPr>
          <a:xfrm>
            <a:off x="7753350" y="2928938"/>
            <a:ext cx="1000125" cy="6429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DIVULGAÇÃO</a:t>
            </a:r>
            <a:endParaRPr lang="pt-BR" sz="800" dirty="0"/>
          </a:p>
        </p:txBody>
      </p:sp>
      <p:sp>
        <p:nvSpPr>
          <p:cNvPr id="55" name="Retângulo 54"/>
          <p:cNvSpPr/>
          <p:nvPr/>
        </p:nvSpPr>
        <p:spPr>
          <a:xfrm>
            <a:off x="1609954" y="2928934"/>
            <a:ext cx="42862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ACI</a:t>
            </a:r>
            <a:endParaRPr lang="pt-BR" sz="800" dirty="0"/>
          </a:p>
        </p:txBody>
      </p:sp>
      <p:sp>
        <p:nvSpPr>
          <p:cNvPr id="56" name="Retângulo 55"/>
          <p:cNvSpPr/>
          <p:nvPr/>
        </p:nvSpPr>
        <p:spPr>
          <a:xfrm>
            <a:off x="3467342" y="2928934"/>
            <a:ext cx="428628" cy="642942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NE</a:t>
            </a:r>
            <a:endParaRPr lang="pt-BR" sz="700" dirty="0"/>
          </a:p>
        </p:txBody>
      </p:sp>
      <p:sp>
        <p:nvSpPr>
          <p:cNvPr id="57" name="Retângulo 56"/>
          <p:cNvSpPr/>
          <p:nvPr/>
        </p:nvSpPr>
        <p:spPr>
          <a:xfrm>
            <a:off x="5324730" y="2928934"/>
            <a:ext cx="428628" cy="642942"/>
          </a:xfrm>
          <a:prstGeom prst="rect">
            <a:avLst/>
          </a:prstGeom>
          <a:gradFill flip="none" rotWithShape="1">
            <a:gsLst>
              <a:gs pos="0">
                <a:srgbClr val="6666FF">
                  <a:tint val="66000"/>
                  <a:satMod val="160000"/>
                </a:srgbClr>
              </a:gs>
              <a:gs pos="50000">
                <a:srgbClr val="6666FF">
                  <a:tint val="44500"/>
                  <a:satMod val="160000"/>
                </a:srgbClr>
              </a:gs>
              <a:gs pos="100000">
                <a:srgbClr val="66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/>
              <a:t>NEA</a:t>
            </a:r>
            <a:endParaRPr lang="pt-BR" sz="700" dirty="0"/>
          </a:p>
        </p:txBody>
      </p:sp>
      <p:sp>
        <p:nvSpPr>
          <p:cNvPr id="58" name="Retângulo 57"/>
          <p:cNvSpPr/>
          <p:nvPr/>
        </p:nvSpPr>
        <p:spPr>
          <a:xfrm>
            <a:off x="6538913" y="2928938"/>
            <a:ext cx="1000125" cy="6429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FICHA DE APROVAÇÃO/ RATIFICAÇÃO (COMGAP)</a:t>
            </a:r>
            <a:endParaRPr lang="pt-BR" sz="800" dirty="0"/>
          </a:p>
        </p:txBody>
      </p:sp>
      <p:sp>
        <p:nvSpPr>
          <p:cNvPr id="59" name="Retângulo 58"/>
          <p:cNvSpPr/>
          <p:nvPr/>
        </p:nvSpPr>
        <p:spPr>
          <a:xfrm>
            <a:off x="7753350" y="4500563"/>
            <a:ext cx="1000125" cy="6429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EMPENHO</a:t>
            </a:r>
            <a:endParaRPr lang="pt-BR" sz="800" dirty="0"/>
          </a:p>
        </p:txBody>
      </p:sp>
      <p:sp>
        <p:nvSpPr>
          <p:cNvPr id="60" name="Retângulo 59"/>
          <p:cNvSpPr/>
          <p:nvPr/>
        </p:nvSpPr>
        <p:spPr>
          <a:xfrm>
            <a:off x="7753350" y="5857875"/>
            <a:ext cx="1000125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FORMALIZAÇÃO DO CONTRATO</a:t>
            </a:r>
            <a:endParaRPr lang="pt-BR" sz="800" dirty="0"/>
          </a:p>
        </p:txBody>
      </p:sp>
      <p:cxnSp>
        <p:nvCxnSpPr>
          <p:cNvPr id="61" name="Conector de seta reta 60"/>
          <p:cNvCxnSpPr>
            <a:stCxn id="50" idx="2"/>
            <a:endCxn id="51" idx="0"/>
          </p:cNvCxnSpPr>
          <p:nvPr/>
        </p:nvCxnSpPr>
        <p:spPr>
          <a:xfrm rot="5400000">
            <a:off x="715963" y="2749550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>
            <a:stCxn id="51" idx="3"/>
            <a:endCxn id="55" idx="1"/>
          </p:cNvCxnSpPr>
          <p:nvPr/>
        </p:nvCxnSpPr>
        <p:spPr>
          <a:xfrm>
            <a:off x="1395413" y="32496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Conector de seta reta 62"/>
          <p:cNvCxnSpPr>
            <a:stCxn id="55" idx="3"/>
            <a:endCxn id="52" idx="1"/>
          </p:cNvCxnSpPr>
          <p:nvPr/>
        </p:nvCxnSpPr>
        <p:spPr>
          <a:xfrm>
            <a:off x="2038350" y="324961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>
            <a:stCxn id="52" idx="3"/>
            <a:endCxn id="56" idx="1"/>
          </p:cNvCxnSpPr>
          <p:nvPr/>
        </p:nvCxnSpPr>
        <p:spPr>
          <a:xfrm>
            <a:off x="3252788" y="32496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Conector de seta reta 64"/>
          <p:cNvCxnSpPr>
            <a:stCxn id="53" idx="3"/>
            <a:endCxn id="57" idx="1"/>
          </p:cNvCxnSpPr>
          <p:nvPr/>
        </p:nvCxnSpPr>
        <p:spPr>
          <a:xfrm>
            <a:off x="5110163" y="32496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 rot="5400000">
            <a:off x="8039374" y="5000636"/>
            <a:ext cx="428628" cy="10001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ACI</a:t>
            </a:r>
            <a:endParaRPr lang="pt-BR" sz="800" dirty="0"/>
          </a:p>
        </p:txBody>
      </p:sp>
      <p:sp>
        <p:nvSpPr>
          <p:cNvPr id="67" name="Retângulo 66"/>
          <p:cNvSpPr/>
          <p:nvPr/>
        </p:nvSpPr>
        <p:spPr>
          <a:xfrm>
            <a:off x="7753350" y="3714750"/>
            <a:ext cx="1000125" cy="642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LICITAÇÃO</a:t>
            </a:r>
            <a:endParaRPr lang="pt-BR" sz="800" dirty="0"/>
          </a:p>
        </p:txBody>
      </p:sp>
      <p:cxnSp>
        <p:nvCxnSpPr>
          <p:cNvPr id="68" name="Conector de seta reta 67"/>
          <p:cNvCxnSpPr>
            <a:stCxn id="56" idx="3"/>
            <a:endCxn id="53" idx="1"/>
          </p:cNvCxnSpPr>
          <p:nvPr/>
        </p:nvCxnSpPr>
        <p:spPr>
          <a:xfrm>
            <a:off x="3895725" y="324961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Retângulo 68"/>
          <p:cNvSpPr/>
          <p:nvPr/>
        </p:nvSpPr>
        <p:spPr>
          <a:xfrm>
            <a:off x="5896234" y="2928934"/>
            <a:ext cx="42862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ACI</a:t>
            </a:r>
            <a:endParaRPr lang="pt-BR" sz="800" dirty="0"/>
          </a:p>
        </p:txBody>
      </p:sp>
      <p:cxnSp>
        <p:nvCxnSpPr>
          <p:cNvPr id="70" name="Conector de seta reta 69"/>
          <p:cNvCxnSpPr>
            <a:stCxn id="57" idx="3"/>
            <a:endCxn id="69" idx="1"/>
          </p:cNvCxnSpPr>
          <p:nvPr/>
        </p:nvCxnSpPr>
        <p:spPr>
          <a:xfrm>
            <a:off x="5753100" y="3249613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69" idx="3"/>
            <a:endCxn id="58" idx="1"/>
          </p:cNvCxnSpPr>
          <p:nvPr/>
        </p:nvCxnSpPr>
        <p:spPr>
          <a:xfrm>
            <a:off x="6324600" y="324961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ector de seta reta 71"/>
          <p:cNvCxnSpPr>
            <a:stCxn id="58" idx="3"/>
            <a:endCxn id="54" idx="1"/>
          </p:cNvCxnSpPr>
          <p:nvPr/>
        </p:nvCxnSpPr>
        <p:spPr>
          <a:xfrm>
            <a:off x="7539038" y="32496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Conector de seta reta 72"/>
          <p:cNvCxnSpPr>
            <a:stCxn id="54" idx="2"/>
            <a:endCxn id="67" idx="0"/>
          </p:cNvCxnSpPr>
          <p:nvPr/>
        </p:nvCxnSpPr>
        <p:spPr>
          <a:xfrm rot="5400000">
            <a:off x="8182769" y="3644107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>
            <a:stCxn id="67" idx="2"/>
            <a:endCxn id="59" idx="0"/>
          </p:cNvCxnSpPr>
          <p:nvPr/>
        </p:nvCxnSpPr>
        <p:spPr>
          <a:xfrm rot="5400000">
            <a:off x="8182769" y="4429919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Conector de seta reta 74"/>
          <p:cNvCxnSpPr>
            <a:stCxn id="59" idx="2"/>
            <a:endCxn id="66" idx="1"/>
          </p:cNvCxnSpPr>
          <p:nvPr/>
        </p:nvCxnSpPr>
        <p:spPr>
          <a:xfrm rot="5400000">
            <a:off x="8182769" y="5215732"/>
            <a:ext cx="142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Conector de seta reta 75"/>
          <p:cNvCxnSpPr>
            <a:stCxn id="66" idx="3"/>
            <a:endCxn id="60" idx="0"/>
          </p:cNvCxnSpPr>
          <p:nvPr/>
        </p:nvCxnSpPr>
        <p:spPr>
          <a:xfrm rot="5400000">
            <a:off x="8183563" y="5786438"/>
            <a:ext cx="1412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7" name="Diagrama 76"/>
          <p:cNvGraphicFramePr/>
          <p:nvPr/>
        </p:nvGraphicFramePr>
        <p:xfrm>
          <a:off x="395536" y="4143380"/>
          <a:ext cx="4857784" cy="284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492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  <p:sp>
        <p:nvSpPr>
          <p:cNvPr id="35" name="Seta para cima 34"/>
          <p:cNvSpPr/>
          <p:nvPr/>
        </p:nvSpPr>
        <p:spPr bwMode="auto">
          <a:xfrm rot="16200000">
            <a:off x="7783117" y="1730051"/>
            <a:ext cx="576064" cy="805610"/>
          </a:xfrm>
          <a:prstGeom prst="upArrow">
            <a:avLst>
              <a:gd name="adj1" fmla="val 50000"/>
              <a:gd name="adj2" fmla="val 4726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" name="Seta para cima 35"/>
          <p:cNvSpPr/>
          <p:nvPr/>
        </p:nvSpPr>
        <p:spPr bwMode="auto">
          <a:xfrm>
            <a:off x="3419872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Seta para cima 36"/>
          <p:cNvSpPr/>
          <p:nvPr/>
        </p:nvSpPr>
        <p:spPr bwMode="auto">
          <a:xfrm>
            <a:off x="5247368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Seta para cima 37"/>
          <p:cNvSpPr/>
          <p:nvPr/>
        </p:nvSpPr>
        <p:spPr bwMode="auto">
          <a:xfrm>
            <a:off x="5850728" y="3645024"/>
            <a:ext cx="576064" cy="504056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R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7381" y="-3866"/>
            <a:ext cx="2330040" cy="1488650"/>
          </a:xfrm>
          <a:prstGeom prst="rect">
            <a:avLst/>
          </a:prstGeom>
        </p:spPr>
      </p:pic>
      <p:pic>
        <p:nvPicPr>
          <p:cNvPr id="17" name="Imagem 16" descr="moinho-de-gua-20726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244" y="1484784"/>
            <a:ext cx="2335788" cy="1601358"/>
          </a:xfrm>
          <a:prstGeom prst="rect">
            <a:avLst/>
          </a:prstGeom>
        </p:spPr>
      </p:pic>
      <p:pic>
        <p:nvPicPr>
          <p:cNvPr id="18" name="Imagem 17" descr="degirmen2_display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467472"/>
            <a:ext cx="4289183" cy="1619662"/>
          </a:xfrm>
          <a:prstGeom prst="rect">
            <a:avLst/>
          </a:prstGeom>
        </p:spPr>
      </p:pic>
      <p:pic>
        <p:nvPicPr>
          <p:cNvPr id="19" name="Imagem 18" descr="industrial-revolution-summaries-pxRW2u-clipart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8048" y="3068960"/>
            <a:ext cx="2700000" cy="1800199"/>
          </a:xfrm>
          <a:prstGeom prst="rect">
            <a:avLst/>
          </a:prstGeom>
        </p:spPr>
      </p:pic>
      <p:pic>
        <p:nvPicPr>
          <p:cNvPr id="20" name="Imagem 19" descr="Roc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37" y="3075366"/>
            <a:ext cx="3045584" cy="1793794"/>
          </a:xfrm>
          <a:prstGeom prst="rect">
            <a:avLst/>
          </a:prstGeom>
        </p:spPr>
      </p:pic>
      <p:pic>
        <p:nvPicPr>
          <p:cNvPr id="23" name="Imagem 22" descr="Dirigivel9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08623" y="3077764"/>
            <a:ext cx="3420000" cy="1776073"/>
          </a:xfrm>
          <a:prstGeom prst="rect">
            <a:avLst/>
          </a:prstGeom>
        </p:spPr>
      </p:pic>
      <p:pic>
        <p:nvPicPr>
          <p:cNvPr id="26" name="Imagem 25" descr="14Bis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766" y="4857285"/>
            <a:ext cx="4499991" cy="1980000"/>
          </a:xfrm>
          <a:prstGeom prst="rect">
            <a:avLst/>
          </a:prstGeom>
        </p:spPr>
      </p:pic>
      <p:pic>
        <p:nvPicPr>
          <p:cNvPr id="27" name="Imagem 26" descr="Demoisell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44339" y="4839283"/>
            <a:ext cx="4583895" cy="2006842"/>
          </a:xfrm>
          <a:prstGeom prst="rect">
            <a:avLst/>
          </a:prstGeom>
        </p:spPr>
      </p:pic>
      <p:pic>
        <p:nvPicPr>
          <p:cNvPr id="16" name="Imagem 15" descr="Antiguidade_Ca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2199" y="-14767"/>
            <a:ext cx="2567975" cy="1499551"/>
          </a:xfrm>
          <a:prstGeom prst="rect">
            <a:avLst/>
          </a:prstGeom>
        </p:spPr>
      </p:pic>
      <p:pic>
        <p:nvPicPr>
          <p:cNvPr id="21" name="Imagem 20" descr="mesopo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34143" y="1"/>
            <a:ext cx="1499686" cy="1484784"/>
          </a:xfrm>
          <a:prstGeom prst="rect">
            <a:avLst/>
          </a:prstGeom>
        </p:spPr>
      </p:pic>
      <p:pic>
        <p:nvPicPr>
          <p:cNvPr id="22" name="Imagem 21" descr="Roda_Egito5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1484784"/>
            <a:ext cx="2606915" cy="1584176"/>
          </a:xfrm>
          <a:prstGeom prst="rect">
            <a:avLst/>
          </a:prstGeom>
        </p:spPr>
      </p:pic>
      <p:pic>
        <p:nvPicPr>
          <p:cNvPr id="24" name="Imagem 23" descr="invencao-da-roda[1]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02618" y="15479"/>
            <a:ext cx="2683096" cy="146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comgap.intraer/images/banners/do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1538" y="44450"/>
            <a:ext cx="61753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spaço Reservado para Conteúdo 12"/>
          <p:cNvSpPr>
            <a:spLocks noGrp="1"/>
          </p:cNvSpPr>
          <p:nvPr>
            <p:ph idx="1"/>
          </p:nvPr>
        </p:nvSpPr>
        <p:spPr>
          <a:xfrm>
            <a:off x="949012" y="1320758"/>
            <a:ext cx="7128792" cy="538013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marL="514350" indent="-514350" algn="ctr">
              <a:buFontTx/>
              <a:buNone/>
              <a:defRPr/>
            </a:pPr>
            <a:r>
              <a:rPr lang="en-US" sz="2400" i="1" dirty="0" smtClean="0">
                <a:latin typeface="+mn-lt"/>
              </a:rPr>
              <a:t>BUSCA CONSTANTE PELA</a:t>
            </a:r>
          </a:p>
          <a:p>
            <a:pPr marL="514350" indent="-514350" algn="ctr">
              <a:buFontTx/>
              <a:buNone/>
              <a:defRPr/>
            </a:pPr>
            <a:r>
              <a:rPr lang="en-US" sz="2400" i="1" dirty="0" smtClean="0">
                <a:latin typeface="+mn-lt"/>
              </a:rPr>
              <a:t> DESBUROCRATIZAÇÃO E CELERIDADE</a:t>
            </a:r>
            <a:endParaRPr lang="pt-BR" sz="2400" i="1" dirty="0" smtClean="0">
              <a:latin typeface="+mn-lt"/>
            </a:endParaRPr>
          </a:p>
          <a:p>
            <a:pPr marL="514350" indent="-514350" algn="ctr">
              <a:buFontTx/>
              <a:buNone/>
              <a:defRPr/>
            </a:pPr>
            <a:r>
              <a:rPr lang="en-US" sz="2000" u="sng" dirty="0" smtClean="0">
                <a:latin typeface="+mj-lt"/>
              </a:rPr>
              <a:t>FUNDAMENTOS LEGAIS</a:t>
            </a:r>
          </a:p>
          <a:p>
            <a:pPr marL="514350" indent="-514350" algn="just">
              <a:buFontTx/>
              <a:buNone/>
              <a:defRPr/>
            </a:pPr>
            <a:endParaRPr lang="en-US" sz="2000" dirty="0" smtClean="0">
              <a:latin typeface="+mj-lt"/>
            </a:endParaRP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+mj-lt"/>
              </a:rPr>
              <a:t>Tramitar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documentos</a:t>
            </a:r>
            <a:r>
              <a:rPr lang="en-US" sz="2000" dirty="0" smtClean="0">
                <a:latin typeface="+mj-lt"/>
              </a:rPr>
              <a:t> de forma </a:t>
            </a:r>
            <a:r>
              <a:rPr lang="en-US" sz="2000" dirty="0" err="1" smtClean="0">
                <a:latin typeface="+mj-lt"/>
              </a:rPr>
              <a:t>eletrônica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j-lt"/>
              </a:rPr>
              <a:t>Lei nº 12.682/2012; e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r>
              <a:rPr lang="en-US" sz="1800" dirty="0" err="1" smtClean="0">
                <a:latin typeface="+mj-lt"/>
              </a:rPr>
              <a:t>Decreto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Presidencial</a:t>
            </a:r>
            <a:r>
              <a:rPr lang="en-US" sz="1800" dirty="0" smtClean="0">
                <a:latin typeface="+mj-lt"/>
              </a:rPr>
              <a:t> nº 8.539, de 8 OUT 2015.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endParaRPr lang="en-US" sz="1800" dirty="0" smtClean="0">
              <a:latin typeface="+mj-lt"/>
            </a:endParaRPr>
          </a:p>
          <a:p>
            <a:pPr marL="514350" indent="-514350" algn="just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+mj-lt"/>
              </a:rPr>
              <a:t>Necessidade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redução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constante</a:t>
            </a:r>
            <a:r>
              <a:rPr lang="en-US" sz="2400" dirty="0" smtClean="0">
                <a:latin typeface="+mj-lt"/>
              </a:rPr>
              <a:t> dos </a:t>
            </a:r>
            <a:r>
              <a:rPr lang="en-US" sz="2400" dirty="0" err="1" smtClean="0">
                <a:latin typeface="+mj-lt"/>
              </a:rPr>
              <a:t>prazos</a:t>
            </a:r>
            <a:r>
              <a:rPr lang="en-US" sz="2400" dirty="0" smtClean="0">
                <a:latin typeface="+mj-lt"/>
              </a:rPr>
              <a:t>: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+mj-lt"/>
              </a:rPr>
              <a:t>atendimento harmônico das necessidades dos solicitantes - Programa de Trabalho Setorial do Comando-Geral de Apoio (PCA 11-1)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r>
              <a:rPr lang="pt-BR" sz="1800" dirty="0" smtClean="0">
                <a:latin typeface="+mj-lt"/>
              </a:rPr>
              <a:t>analisar os macroprocessos e implementar melhorias -  Programa de Trabalho Anual do CELOG (ICA 11-131)</a:t>
            </a:r>
          </a:p>
          <a:p>
            <a:pPr marL="914400" lvl="1" indent="-514350" algn="just">
              <a:buFont typeface="Arial" pitchFamily="34" charset="0"/>
              <a:buChar char="•"/>
              <a:defRPr/>
            </a:pPr>
            <a:endParaRPr lang="pt-BR" sz="1800" dirty="0" smtClean="0">
              <a:latin typeface="+mj-lt"/>
            </a:endParaRPr>
          </a:p>
          <a:p>
            <a:pPr marL="914400" lvl="1" indent="-514350" algn="just">
              <a:buFont typeface="Arial" pitchFamily="34" charset="0"/>
              <a:buChar char="•"/>
              <a:defRPr/>
            </a:pPr>
            <a:endParaRPr lang="pt-BR" sz="2200" dirty="0" smtClean="0">
              <a:latin typeface="+mj-lt"/>
            </a:endParaRPr>
          </a:p>
        </p:txBody>
      </p:sp>
      <p:sp>
        <p:nvSpPr>
          <p:cNvPr id="20485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0" y="1444662"/>
          <a:ext cx="8964488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ítulo 2"/>
          <p:cNvSpPr>
            <a:spLocks noGrp="1"/>
          </p:cNvSpPr>
          <p:nvPr>
            <p:ph type="title"/>
          </p:nvPr>
        </p:nvSpPr>
        <p:spPr>
          <a:xfrm>
            <a:off x="719199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DOCUMENTOS DE INSTRUÇÃO DO PROCESSO</a:t>
            </a:r>
            <a:endParaRPr lang="pt-BR" sz="2400" b="1" dirty="0" smtClean="0">
              <a:latin typeface="Arial" pitchFamily="34" charset="0"/>
            </a:endParaRPr>
          </a:p>
        </p:txBody>
      </p:sp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5785457" y="5213890"/>
            <a:ext cx="3094037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ITEM 4.3.3.1 </a:t>
            </a:r>
            <a:r>
              <a:rPr lang="en-US" dirty="0" smtClean="0"/>
              <a:t>- Instrução do Trâmite dos Processos no Comando-Geral de Apoio - </a:t>
            </a:r>
            <a:r>
              <a:rPr lang="en-US" dirty="0"/>
              <a:t>ICA 400-37</a:t>
            </a:r>
            <a:endParaRPr lang="pt-BR" dirty="0"/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BOM INÍCIO DE UMA COMPRA CENTRALIZADA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25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CaixaDeTexto 5"/>
          <p:cNvSpPr txBox="1">
            <a:spLocks noChangeArrowheads="1"/>
          </p:cNvSpPr>
          <p:nvPr/>
        </p:nvSpPr>
        <p:spPr bwMode="auto">
          <a:xfrm>
            <a:off x="5534182" y="5264245"/>
            <a:ext cx="3094037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ITEM 4.3.3.2 </a:t>
            </a:r>
            <a:r>
              <a:rPr lang="en-US" dirty="0" smtClean="0"/>
              <a:t>- Instrução do Trâmite dos Processos no Comando-Geral de Apoio - ICA </a:t>
            </a:r>
            <a:r>
              <a:rPr lang="en-US" dirty="0"/>
              <a:t>400-37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71500" y="1785938"/>
            <a:ext cx="2344316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DISPENSA OU INEXIGIBILIDADE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BOM INÍCIO DE UMA COMPRA CENTRALIZADA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719199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DOCUMENTOS DE INSTRUÇÃO DO PROCESSO</a:t>
            </a:r>
            <a:endParaRPr lang="pt-BR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35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EFETIVAÇÃO DAS COMPRAS</a:t>
            </a:r>
            <a:endParaRPr lang="pt-BR" sz="2400" b="1" dirty="0" smtClean="0">
              <a:latin typeface="Arial" pitchFamily="34" charset="0"/>
            </a:endParaRPr>
          </a:p>
        </p:txBody>
      </p:sp>
      <p:sp>
        <p:nvSpPr>
          <p:cNvPr id="9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DIVULGAÇÃO E CONTROLE DE CRÉDITOS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245574" y="1838622"/>
            <a:ext cx="5472684" cy="1257304"/>
            <a:chOff x="0" y="0"/>
            <a:chExt cx="5472684" cy="1257304"/>
          </a:xfrm>
        </p:grpSpPr>
        <p:sp>
          <p:nvSpPr>
            <p:cNvPr id="16" name="Pentágono 15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Código SIASG *</a:t>
              </a:r>
              <a:endParaRPr lang="pt-BR" sz="2800" kern="1200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187624" y="1828274"/>
            <a:ext cx="957582" cy="4193014"/>
            <a:chOff x="0" y="0"/>
            <a:chExt cx="506852" cy="3169919"/>
          </a:xfrm>
        </p:grpSpPr>
        <p:sp>
          <p:nvSpPr>
            <p:cNvPr id="19" name="Retângulo 18"/>
            <p:cNvSpPr/>
            <p:nvPr/>
          </p:nvSpPr>
          <p:spPr>
            <a:xfrm rot="16200000">
              <a:off x="-1331534" y="1331534"/>
              <a:ext cx="3169919" cy="5068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ângulo 19"/>
            <p:cNvSpPr/>
            <p:nvPr/>
          </p:nvSpPr>
          <p:spPr>
            <a:xfrm rot="16200000">
              <a:off x="-1331534" y="1331534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44550">
                <a:spcBef>
                  <a:spcPct val="0"/>
                </a:spcBef>
                <a:spcAft>
                  <a:spcPts val="0"/>
                </a:spcAft>
              </a:pPr>
              <a:r>
                <a:rPr lang="en-US" sz="2000" b="1" kern="1200" dirty="0">
                  <a:latin typeface="Arial" pitchFamily="34" charset="0"/>
                </a:rPr>
                <a:t>DIVULGAÇÃO DA LICITAÇÃO</a:t>
              </a:r>
              <a:endParaRPr lang="pt-BR" sz="2000" b="1" kern="1200" dirty="0">
                <a:latin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256080" y="3283834"/>
            <a:ext cx="5472684" cy="1257304"/>
            <a:chOff x="0" y="0"/>
            <a:chExt cx="5472684" cy="1257304"/>
          </a:xfrm>
        </p:grpSpPr>
        <p:sp>
          <p:nvSpPr>
            <p:cNvPr id="23" name="Pentágono 22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dirty="0" smtClean="0"/>
                <a:t>Unidade de Fornecimento deve ser a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mesma</a:t>
              </a:r>
              <a:r>
                <a:rPr lang="pt-BR" sz="2800" dirty="0" smtClean="0"/>
                <a:t> do Código SIASG *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250820" y="4713280"/>
            <a:ext cx="5472684" cy="1257304"/>
            <a:chOff x="0" y="0"/>
            <a:chExt cx="5472684" cy="1257304"/>
          </a:xfrm>
        </p:grpSpPr>
        <p:sp>
          <p:nvSpPr>
            <p:cNvPr id="26" name="Pentágono 25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800" dirty="0" smtClean="0"/>
                <a:t>Valor de referência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atualizado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83568" y="6228824"/>
            <a:ext cx="7992888" cy="473472"/>
            <a:chOff x="0" y="0"/>
            <a:chExt cx="1805658" cy="1625600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* </a:t>
              </a:r>
              <a:r>
                <a:rPr lang="en-US" sz="1800" b="1" i="1" kern="1200" dirty="0" smtClean="0">
                  <a:solidFill>
                    <a:schemeClr val="bg1"/>
                  </a:solidFill>
                </a:rPr>
                <a:t>SIASG</a:t>
              </a:r>
              <a:r>
                <a:rPr lang="en-US" sz="1800" b="1" kern="1200" dirty="0" smtClean="0">
                  <a:solidFill>
                    <a:schemeClr val="bg1"/>
                  </a:solidFill>
                </a:rPr>
                <a:t> - Sistema Integrado de Administração de Serviços </a:t>
              </a:r>
              <a:r>
                <a:rPr lang="en-US" sz="1800" b="1" kern="1200" dirty="0" err="1" smtClean="0">
                  <a:solidFill>
                    <a:schemeClr val="bg1"/>
                  </a:solidFill>
                </a:rPr>
                <a:t>Gerais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EFETIVAÇÃO DAS COMPRAS</a:t>
            </a:r>
            <a:endParaRPr lang="pt-BR" sz="2400" b="1" dirty="0" smtClean="0">
              <a:latin typeface="Arial" pitchFamily="34" charset="0"/>
            </a:endParaRPr>
          </a:p>
        </p:txBody>
      </p:sp>
      <p:sp>
        <p:nvSpPr>
          <p:cNvPr id="9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CONTROLE DE CRÉDITOS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2" name="Grupo 14"/>
          <p:cNvGrpSpPr/>
          <p:nvPr/>
        </p:nvGrpSpPr>
        <p:grpSpPr>
          <a:xfrm>
            <a:off x="2195736" y="3284984"/>
            <a:ext cx="5472684" cy="1257304"/>
            <a:chOff x="0" y="0"/>
            <a:chExt cx="5472684" cy="1257304"/>
          </a:xfrm>
        </p:grpSpPr>
        <p:sp>
          <p:nvSpPr>
            <p:cNvPr id="16" name="Pentágono 15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ágono 4"/>
            <p:cNvSpPr/>
            <p:nvPr/>
          </p:nvSpPr>
          <p:spPr>
            <a:xfrm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Aft>
                  <a:spcPts val="1200"/>
                </a:spcAft>
              </a:pPr>
              <a:r>
                <a:rPr lang="pt-BR" sz="2800" dirty="0" smtClean="0"/>
                <a:t>Processos Homologados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COM CRÉDITO</a:t>
              </a:r>
              <a:endParaRPr lang="pt-BR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upo 17"/>
          <p:cNvGrpSpPr/>
          <p:nvPr/>
        </p:nvGrpSpPr>
        <p:grpSpPr>
          <a:xfrm>
            <a:off x="1187624" y="1828274"/>
            <a:ext cx="957582" cy="4193014"/>
            <a:chOff x="0" y="0"/>
            <a:chExt cx="506852" cy="3169919"/>
          </a:xfrm>
        </p:grpSpPr>
        <p:sp>
          <p:nvSpPr>
            <p:cNvPr id="19" name="Retângulo 18"/>
            <p:cNvSpPr/>
            <p:nvPr/>
          </p:nvSpPr>
          <p:spPr>
            <a:xfrm rot="16200000">
              <a:off x="-1331534" y="1331534"/>
              <a:ext cx="3169919" cy="5068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tângulo 19"/>
            <p:cNvSpPr/>
            <p:nvPr/>
          </p:nvSpPr>
          <p:spPr>
            <a:xfrm rot="16200000">
              <a:off x="-1331534" y="1331534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844550">
                <a:spcAft>
                  <a:spcPts val="0"/>
                </a:spcAft>
              </a:pPr>
              <a:r>
                <a:rPr lang="en-US" sz="2000" b="1" dirty="0" smtClean="0">
                  <a:latin typeface="Arial" pitchFamily="34" charset="0"/>
                </a:rPr>
                <a:t>CONTROLE DE CRÉDITO</a:t>
              </a:r>
            </a:p>
          </p:txBody>
        </p:sp>
      </p:grpSp>
      <p:grpSp>
        <p:nvGrpSpPr>
          <p:cNvPr id="4" name="Grupo 20"/>
          <p:cNvGrpSpPr/>
          <p:nvPr/>
        </p:nvGrpSpPr>
        <p:grpSpPr>
          <a:xfrm>
            <a:off x="2123728" y="4725144"/>
            <a:ext cx="5472684" cy="1257304"/>
            <a:chOff x="0" y="0"/>
            <a:chExt cx="5472684" cy="1257304"/>
          </a:xfrm>
        </p:grpSpPr>
        <p:sp>
          <p:nvSpPr>
            <p:cNvPr id="23" name="Pentágono 22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Aft>
                  <a:spcPts val="1200"/>
                </a:spcAft>
              </a:pPr>
              <a:r>
                <a:rPr lang="pt-BR" sz="2800" dirty="0" smtClean="0"/>
                <a:t>Validade das Propostas Comerciais  -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60 DIAS</a:t>
              </a:r>
              <a:endParaRPr lang="pt-BR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upo 24"/>
          <p:cNvGrpSpPr/>
          <p:nvPr/>
        </p:nvGrpSpPr>
        <p:grpSpPr>
          <a:xfrm>
            <a:off x="2195736" y="1844824"/>
            <a:ext cx="5472684" cy="1257304"/>
            <a:chOff x="0" y="0"/>
            <a:chExt cx="5472684" cy="1257304"/>
          </a:xfrm>
        </p:grpSpPr>
        <p:sp>
          <p:nvSpPr>
            <p:cNvPr id="26" name="Pentágono 25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Aft>
                  <a:spcPts val="1200"/>
                </a:spcAft>
              </a:pPr>
              <a:r>
                <a:rPr lang="pt-BR" sz="2800" dirty="0" smtClean="0"/>
                <a:t>Créditos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COM REQUISIÇÃO</a:t>
              </a:r>
              <a:r>
                <a:rPr lang="pt-BR" sz="2800" dirty="0" smtClean="0"/>
                <a:t> </a:t>
              </a:r>
              <a:endParaRPr lang="pt-BR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GESTÃO  E ACOMPANHAMENTO DOS CONTRATOS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1403648" y="1844824"/>
            <a:ext cx="773090" cy="4193925"/>
            <a:chOff x="20160" y="781562"/>
            <a:chExt cx="506852" cy="3169919"/>
          </a:xfrm>
          <a:solidFill>
            <a:schemeClr val="bg1">
              <a:lumMod val="50000"/>
            </a:schemeClr>
          </a:solidFill>
        </p:grpSpPr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CONTRATOS</a:t>
              </a:r>
              <a:endParaRPr lang="pt-BR" sz="2000" b="1" kern="1200" dirty="0"/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EFETIVAÇÃO DAS COMPRAS</a:t>
            </a:r>
            <a:endParaRPr lang="pt-BR" sz="2400" b="1" dirty="0" smtClean="0">
              <a:latin typeface="Arial" pitchFamily="34" charset="0"/>
            </a:endParaRPr>
          </a:p>
        </p:txBody>
      </p:sp>
      <p:grpSp>
        <p:nvGrpSpPr>
          <p:cNvPr id="12" name="Grupo 14"/>
          <p:cNvGrpSpPr/>
          <p:nvPr/>
        </p:nvGrpSpPr>
        <p:grpSpPr>
          <a:xfrm>
            <a:off x="2245574" y="1854388"/>
            <a:ext cx="5472684" cy="1944910"/>
            <a:chOff x="0" y="0"/>
            <a:chExt cx="5472684" cy="1257304"/>
          </a:xfrm>
        </p:grpSpPr>
        <p:sp>
          <p:nvSpPr>
            <p:cNvPr id="14" name="Pentágono 13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pt-BR" sz="2800" dirty="0" smtClean="0"/>
                <a:t>Designação  de Comissão de Recebimento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COMREC</a:t>
              </a:r>
              <a:r>
                <a:rPr lang="pt-BR" sz="2800" dirty="0" smtClean="0"/>
                <a:t> - Agilidade e informação ao CELOG</a:t>
              </a:r>
              <a:endParaRPr lang="pt-BR" sz="2800" dirty="0"/>
            </a:p>
          </p:txBody>
        </p:sp>
      </p:grpSp>
      <p:grpSp>
        <p:nvGrpSpPr>
          <p:cNvPr id="16" name="Grupo 20"/>
          <p:cNvGrpSpPr/>
          <p:nvPr/>
        </p:nvGrpSpPr>
        <p:grpSpPr>
          <a:xfrm>
            <a:off x="2256080" y="3993304"/>
            <a:ext cx="5472684" cy="1944910"/>
            <a:chOff x="0" y="0"/>
            <a:chExt cx="5472684" cy="1257304"/>
          </a:xfrm>
        </p:grpSpPr>
        <p:sp>
          <p:nvSpPr>
            <p:cNvPr id="17" name="Pentágono 16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Aft>
                  <a:spcPts val="1200"/>
                </a:spcAft>
              </a:pPr>
              <a:r>
                <a:rPr lang="pt-BR" sz="2800" b="1" dirty="0" smtClean="0">
                  <a:solidFill>
                    <a:srgbClr val="FFFF00"/>
                  </a:solidFill>
                </a:rPr>
                <a:t>NS</a:t>
              </a:r>
              <a:r>
                <a:rPr lang="pt-BR" sz="2800" dirty="0" smtClean="0"/>
                <a:t> de Compras Centralizadas, Manual Eletrônico -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MCA 172-3</a:t>
              </a:r>
              <a:endParaRPr lang="pt-BR" sz="28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GESTÃO  E ACOMPANHAMENTO DOS CONTRATOS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2" name="Grupo 5"/>
          <p:cNvGrpSpPr/>
          <p:nvPr/>
        </p:nvGrpSpPr>
        <p:grpSpPr>
          <a:xfrm>
            <a:off x="615348" y="1844824"/>
            <a:ext cx="833238" cy="4193925"/>
            <a:chOff x="20160" y="781562"/>
            <a:chExt cx="506852" cy="3169919"/>
          </a:xfrm>
          <a:solidFill>
            <a:schemeClr val="bg1">
              <a:lumMod val="50000"/>
            </a:schemeClr>
          </a:solidFill>
        </p:grpSpPr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CONTRATOS</a:t>
              </a:r>
              <a:endParaRPr lang="pt-BR" sz="2000" b="1" kern="1200" dirty="0"/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55576" y="55690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EFETIVAÇÃO DAS COMPRAS</a:t>
            </a:r>
            <a:endParaRPr lang="pt-BR" sz="2400" b="1" dirty="0" smtClean="0">
              <a:latin typeface="Arial" pitchFamily="34" charset="0"/>
            </a:endParaRPr>
          </a:p>
        </p:txBody>
      </p:sp>
      <p:grpSp>
        <p:nvGrpSpPr>
          <p:cNvPr id="3" name="Grupo 14"/>
          <p:cNvGrpSpPr/>
          <p:nvPr/>
        </p:nvGrpSpPr>
        <p:grpSpPr>
          <a:xfrm>
            <a:off x="1457274" y="1854388"/>
            <a:ext cx="6961872" cy="1944910"/>
            <a:chOff x="0" y="0"/>
            <a:chExt cx="5472684" cy="1257304"/>
          </a:xfrm>
        </p:grpSpPr>
        <p:sp>
          <p:nvSpPr>
            <p:cNvPr id="14" name="Pentágono 13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spcAft>
                  <a:spcPts val="1200"/>
                </a:spcAft>
              </a:pPr>
              <a:r>
                <a:rPr lang="pt-BR" sz="2800" b="1" dirty="0" smtClean="0">
                  <a:solidFill>
                    <a:srgbClr val="FFFF00"/>
                  </a:solidFill>
                </a:rPr>
                <a:t>Requisitante</a:t>
              </a:r>
              <a:r>
                <a:rPr lang="pt-BR" sz="2800" dirty="0" smtClean="0"/>
                <a:t> - Acompanhamento  da  execução no </a:t>
              </a:r>
              <a:r>
                <a:rPr lang="pt-BR" sz="2800" b="1" dirty="0" smtClean="0">
                  <a:solidFill>
                    <a:srgbClr val="FFFF00"/>
                  </a:solidFill>
                </a:rPr>
                <a:t>SILOMS </a:t>
              </a:r>
              <a:r>
                <a:rPr lang="pt-BR" sz="2800" b="1" dirty="0" smtClean="0">
                  <a:solidFill>
                    <a:schemeClr val="bg1"/>
                  </a:solidFill>
                </a:rPr>
                <a:t>*</a:t>
              </a:r>
              <a:endParaRPr lang="pt-BR" sz="28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upo 20"/>
          <p:cNvGrpSpPr/>
          <p:nvPr/>
        </p:nvGrpSpPr>
        <p:grpSpPr>
          <a:xfrm>
            <a:off x="1467780" y="3993304"/>
            <a:ext cx="6961872" cy="1944910"/>
            <a:chOff x="0" y="0"/>
            <a:chExt cx="5472684" cy="1257304"/>
          </a:xfrm>
        </p:grpSpPr>
        <p:sp>
          <p:nvSpPr>
            <p:cNvPr id="17" name="Pentágono 16"/>
            <p:cNvSpPr/>
            <p:nvPr/>
          </p:nvSpPr>
          <p:spPr>
            <a:xfrm rot="10800000">
              <a:off x="0" y="0"/>
              <a:ext cx="5472684" cy="125730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entágono 4"/>
            <p:cNvSpPr/>
            <p:nvPr/>
          </p:nvSpPr>
          <p:spPr>
            <a:xfrm rot="21600000">
              <a:off x="314328" y="0"/>
              <a:ext cx="5158356" cy="1257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436" tIns="99060" rIns="184912" bIns="9906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7472" indent="-347472">
                <a:spcBef>
                  <a:spcPts val="0"/>
                </a:spcBef>
                <a:spcAft>
                  <a:spcPts val="1200"/>
                </a:spcAft>
                <a:buClrTx/>
                <a:buSzPts val="1600"/>
                <a:buFont typeface="Arial"/>
                <a:buChar char="•"/>
              </a:pPr>
              <a:r>
                <a:rPr lang="pt-BR" sz="2800" b="1" dirty="0" smtClean="0">
                  <a:solidFill>
                    <a:srgbClr val="FFFF00"/>
                  </a:solidFill>
                </a:rPr>
                <a:t>Alterações contratuais</a:t>
              </a:r>
              <a:r>
                <a:rPr lang="pt-BR" sz="2800" dirty="0" smtClean="0"/>
                <a:t> - prazos,  justificativas, formalidade e tempestividade</a:t>
              </a:r>
              <a:endParaRPr lang="pt-BR" sz="28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683568" y="6213058"/>
            <a:ext cx="7992888" cy="473472"/>
            <a:chOff x="0" y="0"/>
            <a:chExt cx="1805658" cy="162560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* </a:t>
              </a:r>
              <a:r>
                <a:rPr lang="en-US" sz="1800" b="1" i="1" kern="1200" dirty="0" smtClean="0">
                  <a:solidFill>
                    <a:schemeClr val="bg1"/>
                  </a:solidFill>
                </a:rPr>
                <a:t>SILOMS</a:t>
              </a:r>
              <a:r>
                <a:rPr lang="en-US" sz="1800" b="1" kern="1200" dirty="0" smtClean="0">
                  <a:solidFill>
                    <a:schemeClr val="bg1"/>
                  </a:solidFill>
                </a:rPr>
                <a:t> - Sistema Integrado de Logística de Material e Serviços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Avioes1aGu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" y="-9880"/>
            <a:ext cx="3534815" cy="2226734"/>
          </a:xfrm>
          <a:prstGeom prst="rect">
            <a:avLst/>
          </a:prstGeom>
        </p:spPr>
      </p:pic>
      <p:pic>
        <p:nvPicPr>
          <p:cNvPr id="12" name="Imagem 11" descr="voo-do-primeiro-acima-e-segundo-prototipos-do-bandeirante-da-embraer-no-rio-de-janeiro-1382451154364_956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179912"/>
            <a:ext cx="3096344" cy="2257200"/>
          </a:xfrm>
          <a:prstGeom prst="rect">
            <a:avLst/>
          </a:prstGeom>
        </p:spPr>
      </p:pic>
      <p:pic>
        <p:nvPicPr>
          <p:cNvPr id="16" name="Imagem 15" descr="Me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-1"/>
            <a:ext cx="2915816" cy="2229223"/>
          </a:xfrm>
          <a:prstGeom prst="rect">
            <a:avLst/>
          </a:prstGeom>
        </p:spPr>
      </p:pic>
      <p:pic>
        <p:nvPicPr>
          <p:cNvPr id="19" name="Imagem 18" descr="1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179912"/>
            <a:ext cx="3060926" cy="2284422"/>
          </a:xfrm>
          <a:prstGeom prst="rect">
            <a:avLst/>
          </a:prstGeom>
        </p:spPr>
      </p:pic>
      <p:pic>
        <p:nvPicPr>
          <p:cNvPr id="24" name="Imagem 23" descr="Meteor_S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207207"/>
            <a:ext cx="2987824" cy="2205649"/>
          </a:xfrm>
          <a:prstGeom prst="rect">
            <a:avLst/>
          </a:prstGeom>
        </p:spPr>
      </p:pic>
      <p:pic>
        <p:nvPicPr>
          <p:cNvPr id="25" name="Imagem 24" descr="Embraer-Produção-de-aeronav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474805"/>
            <a:ext cx="3347864" cy="2406664"/>
          </a:xfrm>
          <a:prstGeom prst="rect">
            <a:avLst/>
          </a:prstGeom>
        </p:spPr>
      </p:pic>
      <p:pic>
        <p:nvPicPr>
          <p:cNvPr id="26" name="Imagem 25" descr="Manut_C-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4509120"/>
            <a:ext cx="2884032" cy="2348880"/>
          </a:xfrm>
          <a:prstGeom prst="rect">
            <a:avLst/>
          </a:prstGeom>
        </p:spPr>
      </p:pic>
      <p:pic>
        <p:nvPicPr>
          <p:cNvPr id="28" name="Imagem 27" descr="Xavante_CELO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4433867"/>
            <a:ext cx="2915816" cy="2430703"/>
          </a:xfrm>
          <a:prstGeom prst="rect">
            <a:avLst/>
          </a:prstGeom>
        </p:spPr>
      </p:pic>
      <p:pic>
        <p:nvPicPr>
          <p:cNvPr id="13" name="Imagem 12" descr="fab 2 war (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9963" y="-52600"/>
            <a:ext cx="2768221" cy="22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331640" y="2348880"/>
          <a:ext cx="691276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2"/>
          <p:cNvSpPr txBox="1">
            <a:spLocks/>
          </p:cNvSpPr>
          <p:nvPr/>
        </p:nvSpPr>
        <p:spPr bwMode="auto">
          <a:xfrm>
            <a:off x="395536" y="1031923"/>
            <a:ext cx="8496944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RECEBIMENTOS DAS COMPRAS CENTRALIZADAS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RECEBIMENTO E DISTRIBUIÇÃO</a:t>
            </a:r>
            <a:endParaRPr lang="pt-BR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677119" y="1331781"/>
          <a:ext cx="8073342" cy="511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</a:rPr>
              <a:t>RECEBIMENTO E DISTRIBUIÇÃO</a:t>
            </a:r>
            <a:endParaRPr lang="pt-BR" sz="2400" b="1" dirty="0" smtClean="0">
              <a:latin typeface="Arial" pitchFamily="34" charset="0"/>
            </a:endParaRPr>
          </a:p>
        </p:txBody>
      </p:sp>
      <p:sp>
        <p:nvSpPr>
          <p:cNvPr id="4" name="Espaço Reservado para Conteúdo 12"/>
          <p:cNvSpPr txBox="1">
            <a:spLocks/>
          </p:cNvSpPr>
          <p:nvPr/>
        </p:nvSpPr>
        <p:spPr bwMode="auto">
          <a:xfrm>
            <a:off x="395536" y="858497"/>
            <a:ext cx="8496944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RECEBIMENTOS DAS COMPRAS CENTRALIZADAS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677119" y="1568271"/>
          <a:ext cx="8073342" cy="511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7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RECEBIMENTO E DISTRIBUIÇÃO</a:t>
            </a:r>
            <a:endParaRPr lang="pt-BR" dirty="0" smtClean="0"/>
          </a:p>
        </p:txBody>
      </p:sp>
      <p:sp>
        <p:nvSpPr>
          <p:cNvPr id="4" name="Espaço Reservado para Conteúdo 12"/>
          <p:cNvSpPr txBox="1">
            <a:spLocks/>
          </p:cNvSpPr>
          <p:nvPr/>
        </p:nvSpPr>
        <p:spPr bwMode="auto">
          <a:xfrm>
            <a:off x="395536" y="921561"/>
            <a:ext cx="8496944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RECEBIMENTOS DAS COMPRAS CENTRALIZADAS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677119" y="1331781"/>
          <a:ext cx="8073342" cy="511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Conteúdo 12"/>
          <p:cNvSpPr txBox="1">
            <a:spLocks/>
          </p:cNvSpPr>
          <p:nvPr/>
        </p:nvSpPr>
        <p:spPr bwMode="auto">
          <a:xfrm>
            <a:off x="395536" y="874263"/>
            <a:ext cx="8496944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RECEBIMENTOS DAS COMPRAS CENTRALIZADAS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RECEBIMENTO E DISTRIBUIÇÃO</a:t>
            </a: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677119" y="1331781"/>
          <a:ext cx="8073342" cy="5115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Conteúdo 12"/>
          <p:cNvSpPr txBox="1">
            <a:spLocks/>
          </p:cNvSpPr>
          <p:nvPr/>
        </p:nvSpPr>
        <p:spPr bwMode="auto">
          <a:xfrm>
            <a:off x="395536" y="921561"/>
            <a:ext cx="8496944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RECEBIMENTOS DAS COMPRAS CENTRALIZADAS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 - TEMPOS MÉDIOS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650875" y="120153"/>
            <a:ext cx="8034338" cy="711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RECEBIMENTO E DISTRIBUIÇÃO</a:t>
            </a:r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  <p:graphicFrame>
        <p:nvGraphicFramePr>
          <p:cNvPr id="13" name="Diagrama 12"/>
          <p:cNvGraphicFramePr/>
          <p:nvPr/>
        </p:nvGraphicFramePr>
        <p:xfrm>
          <a:off x="4357686" y="1661354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424476" y="2458914"/>
            <a:ext cx="506852" cy="3169919"/>
            <a:chOff x="20160" y="781562"/>
            <a:chExt cx="506852" cy="3169919"/>
          </a:xfrm>
        </p:grpSpPr>
        <p:sp>
          <p:nvSpPr>
            <p:cNvPr id="6" name="Retângulo 5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b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3400" kern="1200" dirty="0" smtClean="0"/>
                <a:t>REQUISIÇÃO</a:t>
              </a:r>
              <a:endParaRPr lang="pt-BR" sz="3400" kern="1200" dirty="0"/>
            </a:p>
          </p:txBody>
        </p:sp>
      </p:grpSp>
      <p:sp>
        <p:nvSpPr>
          <p:cNvPr id="8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REQUISIÇÕES E PEDIDOS PARA COMPRAS CENTRALIZADAS</a:t>
            </a:r>
          </a:p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 - IMPORTANTE OBSERVAR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13996"/>
            <a:ext cx="3200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o 8"/>
          <p:cNvGrpSpPr/>
          <p:nvPr/>
        </p:nvGrpSpPr>
        <p:grpSpPr>
          <a:xfrm>
            <a:off x="683568" y="5818908"/>
            <a:ext cx="7992888" cy="897198"/>
            <a:chOff x="0" y="0"/>
            <a:chExt cx="1805658" cy="1625600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0" y="0"/>
              <a:ext cx="1805658" cy="16256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79355" y="79355"/>
              <a:ext cx="1646948" cy="14668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charset="0"/>
                <a:buChar char="•"/>
              </a:pPr>
              <a:r>
                <a:rPr lang="en-US" sz="1800" b="1" i="1" kern="1200" dirty="0" smtClean="0">
                  <a:solidFill>
                    <a:schemeClr val="bg1"/>
                  </a:solidFill>
                </a:rPr>
                <a:t>* CABW</a:t>
              </a:r>
              <a:r>
                <a:rPr lang="en-US" sz="1800" b="1" kern="1200" dirty="0" smtClean="0">
                  <a:solidFill>
                    <a:schemeClr val="bg1"/>
                  </a:solidFill>
                </a:rPr>
                <a:t> -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Comissão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Aeronáutica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Brasileira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em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Washington (EUA)</a:t>
              </a:r>
            </a:p>
            <a:p>
              <a:pPr lvl="0" defTabSz="622300">
                <a:lnSpc>
                  <a:spcPct val="90000"/>
                </a:lnSpc>
                <a:spcAft>
                  <a:spcPct val="35000"/>
                </a:spcAft>
                <a:buFont typeface="Arial" charset="0"/>
                <a:buChar char="•"/>
              </a:pPr>
              <a:r>
                <a:rPr lang="en-US" sz="1800" b="1" kern="1200" dirty="0" smtClean="0">
                  <a:solidFill>
                    <a:schemeClr val="bg1"/>
                  </a:solidFill>
                </a:rPr>
                <a:t>* CABE -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Comissão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Aeronáutica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Brasileira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na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Europa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 (</a:t>
              </a:r>
              <a:r>
                <a:rPr lang="en-US" sz="1800" b="1" dirty="0" err="1" smtClean="0">
                  <a:solidFill>
                    <a:schemeClr val="bg1"/>
                  </a:solidFill>
                </a:rPr>
                <a:t>Londres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)</a:t>
              </a:r>
              <a:endParaRPr lang="pt-BR" sz="18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0"/>
          <p:cNvSpPr txBox="1">
            <a:spLocks noChangeArrowheads="1"/>
          </p:cNvSpPr>
          <p:nvPr/>
        </p:nvSpPr>
        <p:spPr bwMode="auto">
          <a:xfrm>
            <a:off x="4174703" y="6285547"/>
            <a:ext cx="16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174703" y="6285547"/>
            <a:ext cx="161925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691680" y="2636912"/>
          <a:ext cx="5441610" cy="3885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115616" y="965869"/>
          <a:ext cx="6984777" cy="1183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4961"/>
                <a:gridCol w="2921073"/>
                <a:gridCol w="1488743"/>
              </a:tblGrid>
              <a:tr h="3647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marL="68580" marR="6858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/>
                </a:tc>
              </a:tr>
              <a:tr h="4765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REQUISIÇÕES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EMITIDAS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REQUISIÇÕES CANCELADAS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5.137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46,91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0"/>
          <p:cNvSpPr txBox="1">
            <a:spLocks noChangeArrowheads="1"/>
          </p:cNvSpPr>
          <p:nvPr/>
        </p:nvSpPr>
        <p:spPr bwMode="auto">
          <a:xfrm>
            <a:off x="4174703" y="6285547"/>
            <a:ext cx="16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174703" y="6285547"/>
            <a:ext cx="161925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115616" y="965869"/>
          <a:ext cx="6984777" cy="1183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74961"/>
                <a:gridCol w="2921073"/>
                <a:gridCol w="1488743"/>
              </a:tblGrid>
              <a:tr h="36474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 marL="68580" marR="6858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68580" marR="68580"/>
                </a:tc>
              </a:tr>
              <a:tr h="4765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REQUISIÇÕES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EMITIDAS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REQUISIÇÕES CANCELADAS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/>
                </a:tc>
              </a:tr>
              <a:tr h="31081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5.137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2.410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46,91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664518" y="2359546"/>
          <a:ext cx="7848872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880382" y="1811048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4452282" y="1882078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spaço Reservado para Conteúdo 12"/>
          <p:cNvSpPr txBox="1">
            <a:spLocks/>
          </p:cNvSpPr>
          <p:nvPr/>
        </p:nvSpPr>
        <p:spPr bwMode="auto">
          <a:xfrm>
            <a:off x="725222" y="103192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DOCUMENTOS QUE APOIAM AS REQUISIÇÕES E PEDIDOS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03306" y="2663872"/>
            <a:ext cx="506852" cy="3169919"/>
            <a:chOff x="20160" y="781562"/>
            <a:chExt cx="506852" cy="3169919"/>
          </a:xfrm>
        </p:grpSpPr>
        <p:sp>
          <p:nvSpPr>
            <p:cNvPr id="11" name="Retângulo 10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tângulo 11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TR E PJT BÁSICO</a:t>
              </a:r>
              <a:endParaRPr lang="pt-BR" sz="2500" kern="1200" dirty="0"/>
            </a:p>
          </p:txBody>
        </p:sp>
      </p:grp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Xavante_CE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71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  <p:pic>
        <p:nvPicPr>
          <p:cNvPr id="8" name="Imagem 7" descr="Site_AGU_WORKSH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120"/>
            <a:ext cx="8568952" cy="5300293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 bwMode="auto">
          <a:xfrm>
            <a:off x="1043608" y="1340768"/>
            <a:ext cx="936104" cy="36004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Seta para baixo 9"/>
          <p:cNvSpPr/>
          <p:nvPr/>
        </p:nvSpPr>
        <p:spPr bwMode="auto">
          <a:xfrm rot="5039520">
            <a:off x="2011166" y="1113902"/>
            <a:ext cx="532592" cy="563663"/>
          </a:xfrm>
          <a:prstGeom prst="downArrow">
            <a:avLst>
              <a:gd name="adj1" fmla="val 37026"/>
              <a:gd name="adj2" fmla="val 6710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Seta para baixo 13"/>
          <p:cNvSpPr/>
          <p:nvPr/>
        </p:nvSpPr>
        <p:spPr bwMode="auto">
          <a:xfrm rot="6494838">
            <a:off x="5685511" y="3969546"/>
            <a:ext cx="415438" cy="637405"/>
          </a:xfrm>
          <a:prstGeom prst="downArrow">
            <a:avLst>
              <a:gd name="adj1" fmla="val 36713"/>
              <a:gd name="adj2" fmla="val 70311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5" name="Imagem 14" descr="Site_AGU_WORKSHOP_Destaq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908720"/>
            <a:ext cx="2724123" cy="936104"/>
          </a:xfrm>
          <a:prstGeom prst="rect">
            <a:avLst/>
          </a:prstGeom>
        </p:spPr>
      </p:pic>
      <p:pic>
        <p:nvPicPr>
          <p:cNvPr id="16" name="Imagem 15" descr="Site_AGU_WORKSHOP_Destaq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509120"/>
            <a:ext cx="4700952" cy="7312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  <p:pic>
        <p:nvPicPr>
          <p:cNvPr id="6" name="Imagem 5" descr="Site_AGU_WORKSHOP_Download_Model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20071"/>
            <a:ext cx="8712968" cy="5177281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 bwMode="auto">
          <a:xfrm rot="5400000">
            <a:off x="4936540" y="3656943"/>
            <a:ext cx="311869" cy="576065"/>
          </a:xfrm>
          <a:prstGeom prst="downArrow">
            <a:avLst>
              <a:gd name="adj1" fmla="val 50000"/>
              <a:gd name="adj2" fmla="val 77274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2983275">
            <a:off x="4949395" y="5461365"/>
            <a:ext cx="303488" cy="563663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Imagem 8" descr="Site_AGU_WORKSHOP_Download_Modelos_Destaq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4306" y="3573016"/>
            <a:ext cx="3369972" cy="720080"/>
          </a:xfrm>
          <a:prstGeom prst="rect">
            <a:avLst/>
          </a:prstGeom>
        </p:spPr>
      </p:pic>
      <p:pic>
        <p:nvPicPr>
          <p:cNvPr id="10" name="Imagem 9" descr="Site_AGU_WORKSHOP_Download_Modelos_Destaq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0159" y="4549229"/>
            <a:ext cx="3800809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785786" y="2000240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4357686" y="2008206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408710" y="2790000"/>
            <a:ext cx="506852" cy="3169919"/>
            <a:chOff x="20160" y="781562"/>
            <a:chExt cx="506852" cy="3169919"/>
          </a:xfrm>
        </p:grpSpPr>
        <p:sp>
          <p:nvSpPr>
            <p:cNvPr id="6" name="Retângulo 5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JUSTIFICATIVA</a:t>
              </a:r>
              <a:endParaRPr lang="pt-BR" sz="3000" kern="1200" dirty="0"/>
            </a:p>
          </p:txBody>
        </p:sp>
      </p:grpSp>
      <p:sp>
        <p:nvSpPr>
          <p:cNvPr id="8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DOCUMENTOS QUE APOIAM AS REQUISIÇÕES E PEDIDOS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785786" y="2000240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4357686" y="2008206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DOCUMENTOS QUE APOIAM AS REQUISIÇÕES E PEDIDOS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408710" y="2774234"/>
            <a:ext cx="506852" cy="3169919"/>
            <a:chOff x="20160" y="781562"/>
            <a:chExt cx="506852" cy="3169919"/>
          </a:xfrm>
        </p:grpSpPr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ângulo 7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 smtClean="0"/>
                <a:t>PREÇO</a:t>
              </a:r>
              <a:endParaRPr lang="pt-BR" sz="3800" kern="1200" dirty="0"/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785786" y="2000240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/>
          <p:cNvGraphicFramePr/>
          <p:nvPr/>
        </p:nvGraphicFramePr>
        <p:xfrm>
          <a:off x="4357686" y="2008206"/>
          <a:ext cx="3071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392944" y="2790000"/>
            <a:ext cx="506852" cy="3169919"/>
            <a:chOff x="20160" y="781562"/>
            <a:chExt cx="506852" cy="3169919"/>
          </a:xfrm>
        </p:grpSpPr>
        <p:sp>
          <p:nvSpPr>
            <p:cNvPr id="6" name="Retângulo 5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tângulo 6"/>
            <p:cNvSpPr/>
            <p:nvPr/>
          </p:nvSpPr>
          <p:spPr>
            <a:xfrm rot="16200000">
              <a:off x="-1311374" y="2113096"/>
              <a:ext cx="3169919" cy="50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47016" bIns="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INEXIGIBILIDADES</a:t>
              </a:r>
              <a:endParaRPr lang="pt-BR" sz="2400" kern="1200" dirty="0"/>
            </a:p>
          </p:txBody>
        </p:sp>
      </p:grpSp>
      <p:sp>
        <p:nvSpPr>
          <p:cNvPr id="8" name="Espaço Reservado para Conteúdo 12"/>
          <p:cNvSpPr txBox="1">
            <a:spLocks/>
          </p:cNvSpPr>
          <p:nvPr/>
        </p:nvSpPr>
        <p:spPr bwMode="auto">
          <a:xfrm>
            <a:off x="725222" y="953093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cs typeface="+mn-cs"/>
              </a:rPr>
              <a:t>DOCUMENTOS QUE APOIAM AS REQUISIÇÕES E PEDIDOS</a:t>
            </a:r>
            <a:endParaRPr lang="en-US" sz="2000" kern="0" dirty="0">
              <a:latin typeface="+mj-lt"/>
              <a:cs typeface="Vijaya" pitchFamily="34" charset="0"/>
            </a:endParaRPr>
          </a:p>
          <a:p>
            <a:pPr marL="514350" indent="-514350" algn="just" eaLnBrk="0" hangingPunct="0">
              <a:spcBef>
                <a:spcPct val="20000"/>
              </a:spcBef>
              <a:defRPr/>
            </a:pPr>
            <a:endParaRPr lang="en-US" sz="1600" kern="0" dirty="0">
              <a:latin typeface="+mj-lt"/>
              <a:cs typeface="Vijaya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aixaDeTexto 8"/>
          <p:cNvSpPr txBox="1">
            <a:spLocks noChangeArrowheads="1"/>
          </p:cNvSpPr>
          <p:nvPr/>
        </p:nvSpPr>
        <p:spPr bwMode="auto">
          <a:xfrm>
            <a:off x="915879" y="783551"/>
            <a:ext cx="741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atin typeface="+mj-lt"/>
                <a:ea typeface="+mj-ea"/>
                <a:cs typeface="+mj-cs"/>
              </a:rPr>
              <a:t>INTERRELACIONAMENTO DOS RESPONSÁVEIS NA BUSCA DA MELHORIA</a:t>
            </a:r>
            <a:endParaRPr lang="pt-BR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7143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INCONSISTÊNCIAS E OPORTUNIDADES DE MELHORIA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0" y="1844824"/>
            <a:ext cx="2664297" cy="976403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chemeClr val="tx1"/>
            </a:extrusionClr>
            <a:contourClr>
              <a:schemeClr val="bg1"/>
            </a:contourClr>
          </a:sp3d>
        </p:spPr>
        <p:txBody>
          <a:bodyPr wrap="square" lIns="36000" tIns="72000" rIns="36000" bIns="72000">
            <a:sp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SILOMS</a:t>
            </a:r>
            <a:endParaRPr lang="pt-BR" dirty="0" smtClean="0">
              <a:solidFill>
                <a:schemeClr val="dk1"/>
              </a:solidFill>
              <a:latin typeface="Calibri"/>
              <a:cs typeface="+mn-cs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LEGALIDADE</a:t>
            </a:r>
            <a:endParaRPr lang="pt-BR" dirty="0" smtClean="0">
              <a:solidFill>
                <a:schemeClr val="dk1"/>
              </a:solidFill>
              <a:latin typeface="Calibri"/>
              <a:cs typeface="+mn-cs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DIVULGAÇÃO</a:t>
            </a:r>
            <a:endParaRPr lang="pt-BR" dirty="0">
              <a:solidFill>
                <a:schemeClr val="dk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0560" y="5295073"/>
            <a:ext cx="2745256" cy="1008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82550" contourW="12700">
            <a:bevelT w="177800" prst="coolSlant"/>
            <a:bevelB/>
            <a:extrusionClr>
              <a:schemeClr val="tx1"/>
            </a:extrusionClr>
            <a:contourClr>
              <a:schemeClr val="bg1"/>
            </a:contourClr>
          </a:sp3d>
        </p:spPr>
        <p:txBody>
          <a:bodyPr wrap="square" lIns="36000" tIns="72000" rIns="36000" bIns="72000" anchor="b" anchorCtr="0">
            <a:sp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TROCA DE EXPERIÊNCIA</a:t>
            </a:r>
            <a:endParaRPr lang="pt-BR" dirty="0" smtClean="0">
              <a:solidFill>
                <a:schemeClr val="dk1"/>
              </a:solidFill>
              <a:latin typeface="Calibri"/>
              <a:cs typeface="+mn-cs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PADRONIZAÇÃO</a:t>
            </a:r>
            <a:endParaRPr lang="pt-BR" dirty="0">
              <a:solidFill>
                <a:schemeClr val="dk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973560" y="1827405"/>
            <a:ext cx="2987824" cy="1008000"/>
          </a:xfrm>
          <a:prstGeom prst="rect">
            <a:avLst/>
          </a:prstGeom>
          <a:solidFill>
            <a:schemeClr val="bg1"/>
          </a:solidFill>
          <a:ln w="44450" cap="rnd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chemeClr val="tx1"/>
            </a:extrusionClr>
            <a:contourClr>
              <a:schemeClr val="bg1"/>
            </a:contourClr>
          </a:sp3d>
        </p:spPr>
        <p:txBody>
          <a:bodyPr wrap="square" lIns="72000" tIns="108000" rIns="72000" bIns="108000" anchor="t" anchorCtr="1"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PROCESSOS</a:t>
            </a:r>
            <a:endParaRPr lang="pt-BR" dirty="0" smtClean="0">
              <a:solidFill>
                <a:schemeClr val="dk1"/>
              </a:solidFill>
              <a:latin typeface="Calibri"/>
              <a:cs typeface="+mn-cs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LISTAS VERIFICAÇÃO</a:t>
            </a:r>
            <a:endParaRPr lang="pt-BR" dirty="0">
              <a:solidFill>
                <a:schemeClr val="dk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973560" y="5341347"/>
            <a:ext cx="3006080" cy="1008000"/>
          </a:xfrm>
          <a:prstGeom prst="rect">
            <a:avLst/>
          </a:prstGeom>
          <a:solidFill>
            <a:schemeClr val="bg1"/>
          </a:solidFill>
          <a:ln w="44450" cap="rnd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12700">
            <a:bevelT w="165100" prst="coolSlant"/>
            <a:bevelB/>
            <a:extrusionClr>
              <a:schemeClr val="tx1"/>
            </a:extrusionClr>
            <a:contourClr>
              <a:schemeClr val="bg1"/>
            </a:contourClr>
          </a:sp3d>
        </p:spPr>
        <p:txBody>
          <a:bodyPr wrap="square" anchor="b" anchorCtr="1">
            <a:noAutofit/>
          </a:bodyPr>
          <a:lstStyle/>
          <a:p>
            <a:pPr marL="347472" indent="-347472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chemeClr val="dk1"/>
                </a:solidFill>
                <a:latin typeface="Calibri"/>
                <a:cs typeface="+mn-cs"/>
              </a:rPr>
              <a:t>RESPONSÁVEIS DEFINIDOS</a:t>
            </a:r>
            <a:endParaRPr lang="pt-BR" dirty="0" smtClean="0">
              <a:solidFill>
                <a:schemeClr val="dk1"/>
              </a:solidFill>
              <a:latin typeface="Calibri"/>
              <a:cs typeface="+mn-cs"/>
            </a:endParaRPr>
          </a:p>
          <a:p>
            <a:pPr marL="347472" indent="-347472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chemeClr val="dk1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051721" y="1700809"/>
            <a:ext cx="2312926" cy="2295295"/>
            <a:chOff x="1569992" y="248389"/>
            <a:chExt cx="1886891" cy="1929866"/>
          </a:xfrm>
          <a:scene3d>
            <a:camera prst="orthographicFront"/>
            <a:lightRig rig="flat" dir="t"/>
          </a:scene3d>
        </p:grpSpPr>
        <p:sp>
          <p:nvSpPr>
            <p:cNvPr id="25" name="Pizza 24"/>
            <p:cNvSpPr/>
            <p:nvPr/>
          </p:nvSpPr>
          <p:spPr>
            <a:xfrm>
              <a:off x="1569992" y="248389"/>
              <a:ext cx="1886891" cy="1886891"/>
            </a:xfrm>
            <a:prstGeom prst="pieWedge">
              <a:avLst/>
            </a:prstGeom>
            <a:solidFill>
              <a:srgbClr val="92D050"/>
            </a:solidFill>
            <a:sp3d prstMaterial="plastic">
              <a:bevelT w="120900" h="88900" prst="coolSlant"/>
              <a:bevelB w="88900" h="3175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Pizza 4"/>
            <p:cNvSpPr/>
            <p:nvPr/>
          </p:nvSpPr>
          <p:spPr>
            <a:xfrm>
              <a:off x="1738164" y="1633361"/>
              <a:ext cx="1651915" cy="5448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2000" rIns="36000" bIns="288000" numCol="1" spcCol="1270" anchor="ctr" anchorCtr="1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TRANSPARÊNCIA</a:t>
              </a:r>
              <a:endParaRPr lang="pt-BR" b="1" kern="1200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451802" y="1700809"/>
            <a:ext cx="2208430" cy="2380951"/>
            <a:chOff x="3544039" y="248389"/>
            <a:chExt cx="1886891" cy="2001884"/>
          </a:xfrm>
          <a:scene3d>
            <a:camera prst="orthographicFront"/>
            <a:lightRig rig="flat" dir="t"/>
          </a:scene3d>
        </p:grpSpPr>
        <p:sp>
          <p:nvSpPr>
            <p:cNvPr id="23" name="Pizza 22"/>
            <p:cNvSpPr/>
            <p:nvPr/>
          </p:nvSpPr>
          <p:spPr>
            <a:xfrm rot="5400000">
              <a:off x="3544039" y="248389"/>
              <a:ext cx="1886891" cy="1886891"/>
            </a:xfrm>
            <a:prstGeom prst="pieWedge">
              <a:avLst/>
            </a:prstGeom>
            <a:solidFill>
              <a:srgbClr val="2B0BA1"/>
            </a:solidFill>
            <a:sp3d extrusionH="76200" prstMaterial="plastic">
              <a:bevelT w="120900" h="88900" prst="coolSlant"/>
              <a:bevelB w="88900" h="31750"/>
              <a:extrusionClr>
                <a:srgbClr val="FF0000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izza 6"/>
            <p:cNvSpPr/>
            <p:nvPr/>
          </p:nvSpPr>
          <p:spPr>
            <a:xfrm>
              <a:off x="3730614" y="1584292"/>
              <a:ext cx="1334235" cy="6659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108000" rIns="36000" bIns="36000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CONTROLE</a:t>
              </a:r>
              <a:endParaRPr lang="pt-BR" b="1" kern="1200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451802" y="4032146"/>
            <a:ext cx="2208430" cy="2349182"/>
            <a:chOff x="3544039" y="2222436"/>
            <a:chExt cx="1886891" cy="1886891"/>
          </a:xfrm>
          <a:scene3d>
            <a:camera prst="orthographicFront"/>
            <a:lightRig rig="flat" dir="t"/>
          </a:scene3d>
        </p:grpSpPr>
        <p:sp>
          <p:nvSpPr>
            <p:cNvPr id="21" name="Pizza 20"/>
            <p:cNvSpPr/>
            <p:nvPr/>
          </p:nvSpPr>
          <p:spPr>
            <a:xfrm rot="10800000">
              <a:off x="3544039" y="2222436"/>
              <a:ext cx="1886891" cy="1886891"/>
            </a:xfrm>
            <a:prstGeom prst="pieWedge">
              <a:avLst/>
            </a:prstGeom>
            <a:solidFill>
              <a:srgbClr val="FFFF00"/>
            </a:solidFill>
            <a:sp3d contourW="12700" prstMaterial="plastic">
              <a:bevelT w="120900" h="88900" prst="coolSlant"/>
              <a:contourClr>
                <a:srgbClr val="FF9900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izza 8"/>
            <p:cNvSpPr/>
            <p:nvPr/>
          </p:nvSpPr>
          <p:spPr>
            <a:xfrm>
              <a:off x="3544039" y="2222436"/>
              <a:ext cx="1334232" cy="383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0" tIns="252000" rIns="36000" bIns="10800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2">
                      <a:lumMod val="95000"/>
                      <a:lumOff val="5000"/>
                    </a:schemeClr>
                  </a:solidFill>
                </a:rPr>
                <a:t>INTERAÇÃO</a:t>
              </a:r>
              <a:endParaRPr lang="pt-BR" b="1" kern="1200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051720" y="4032146"/>
            <a:ext cx="2312927" cy="2349182"/>
            <a:chOff x="1569992" y="2222436"/>
            <a:chExt cx="1886892" cy="1886891"/>
          </a:xfrm>
          <a:scene3d>
            <a:camera prst="orthographicFront"/>
            <a:lightRig rig="flat" dir="t"/>
          </a:scene3d>
        </p:grpSpPr>
        <p:sp>
          <p:nvSpPr>
            <p:cNvPr id="19" name="Pizza 18"/>
            <p:cNvSpPr/>
            <p:nvPr/>
          </p:nvSpPr>
          <p:spPr>
            <a:xfrm rot="16200000">
              <a:off x="1569992" y="2222436"/>
              <a:ext cx="1886891" cy="1886891"/>
            </a:xfrm>
            <a:prstGeom prst="pieWedge">
              <a:avLst/>
            </a:prstGeom>
            <a:solidFill>
              <a:schemeClr val="accent1">
                <a:lumMod val="50000"/>
              </a:schemeClr>
            </a:solidFill>
            <a:sp3d prstMaterial="plastic">
              <a:bevelT w="120900" h="88900" prst="coolSlant"/>
              <a:bevelB w="88900" h="3175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izza 10"/>
            <p:cNvSpPr/>
            <p:nvPr/>
          </p:nvSpPr>
          <p:spPr>
            <a:xfrm>
              <a:off x="2122649" y="2222437"/>
              <a:ext cx="1334235" cy="383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252000" rIns="36000" bIns="108000" numCol="1" spcCol="1270" anchor="ctr" anchorCtr="1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tx1"/>
                  </a:solidFill>
                </a:rPr>
                <a:t>QUALIDADE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Seta em curva para baixo 26"/>
          <p:cNvSpPr/>
          <p:nvPr/>
        </p:nvSpPr>
        <p:spPr bwMode="auto">
          <a:xfrm>
            <a:off x="3491880" y="2276872"/>
            <a:ext cx="1944216" cy="936104"/>
          </a:xfrm>
          <a:prstGeom prst="curvedDownArrow">
            <a:avLst/>
          </a:prstGeom>
          <a:solidFill>
            <a:srgbClr val="FF0000"/>
          </a:solidFill>
          <a:ln w="25400" cap="flat" cmpd="sng" algn="ctr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Seta em curva para baixo 27"/>
          <p:cNvSpPr/>
          <p:nvPr/>
        </p:nvSpPr>
        <p:spPr bwMode="auto">
          <a:xfrm rot="10800000">
            <a:off x="3425912" y="4694840"/>
            <a:ext cx="1944216" cy="936104"/>
          </a:xfrm>
          <a:prstGeom prst="curvedDownArrow">
            <a:avLst/>
          </a:prstGeom>
          <a:solidFill>
            <a:srgbClr val="FF0000"/>
          </a:solidFill>
          <a:ln w="25400" cap="flat" cmpd="sng" algn="ctr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1019806" y="768882"/>
            <a:ext cx="482421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OBJETIVO</a:t>
            </a:r>
          </a:p>
        </p:txBody>
      </p:sp>
      <p:sp>
        <p:nvSpPr>
          <p:cNvPr id="5123" name="CaixaDeTexto 5"/>
          <p:cNvSpPr txBox="1">
            <a:spLocks noChangeArrowheads="1"/>
          </p:cNvSpPr>
          <p:nvPr/>
        </p:nvSpPr>
        <p:spPr bwMode="auto">
          <a:xfrm>
            <a:off x="755650" y="267033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n-lt"/>
                <a:cs typeface="Vijaya" pitchFamily="34" charset="0"/>
              </a:rPr>
              <a:t>CONHECER AS ATIVIDADES RELACIONADAS ÀS COMPRAS CENTRALIZADAS NO CENTRO LOGÍSTICO DA AERONÁUTICA</a:t>
            </a:r>
            <a:endParaRPr lang="pt-BR" sz="2400" b="1" dirty="0">
              <a:solidFill>
                <a:schemeClr val="bg1"/>
              </a:solidFill>
              <a:latin typeface="+mn-lt"/>
              <a:cs typeface="Vijaya" pitchFamily="34" charset="0"/>
            </a:endParaRPr>
          </a:p>
        </p:txBody>
      </p:sp>
      <p:pic>
        <p:nvPicPr>
          <p:cNvPr id="4" name="Imagem 3" descr="IMG_0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344" y="599034"/>
            <a:ext cx="2288558" cy="154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4" descr="Resultado de imagem para so fazemos melhor aquilo que repetidamente"/>
          <p:cNvSpPr>
            <a:spLocks noChangeAspect="1" noChangeArrowheads="1"/>
          </p:cNvSpPr>
          <p:nvPr/>
        </p:nvSpPr>
        <p:spPr bwMode="auto">
          <a:xfrm>
            <a:off x="155575" y="-1828800"/>
            <a:ext cx="809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59" name="AutoShape 6" descr="Resultado de imagem para so fazemos melhor aquilo que repetidamente"/>
          <p:cNvSpPr>
            <a:spLocks noChangeAspect="1" noChangeArrowheads="1"/>
          </p:cNvSpPr>
          <p:nvPr/>
        </p:nvSpPr>
        <p:spPr bwMode="auto">
          <a:xfrm>
            <a:off x="155575" y="-1828800"/>
            <a:ext cx="809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0" name="AutoShape 8" descr="http://kdfrases.com/frases-imagens/frase-so-fazemos-melhor-aquilo-que-repetidamente-insistimos-em-melhorar-a-busca-da-excelencia-nao-aristoteles-926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1" name="AutoShape 10" descr="http://kdfrases.com/frases-imagens/frase-so-fazemos-melhor-aquilo-que-repetidamente-insistimos-em-melhorar-a-busca-da-excelencia-nao-aristoteles-926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833563"/>
            <a:ext cx="8096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1019806" y="768882"/>
            <a:ext cx="4824214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OBJETIVO</a:t>
            </a:r>
          </a:p>
        </p:txBody>
      </p:sp>
      <p:sp>
        <p:nvSpPr>
          <p:cNvPr id="5123" name="CaixaDeTexto 5"/>
          <p:cNvSpPr txBox="1">
            <a:spLocks noChangeArrowheads="1"/>
          </p:cNvSpPr>
          <p:nvPr/>
        </p:nvSpPr>
        <p:spPr bwMode="auto">
          <a:xfrm>
            <a:off x="755650" y="267033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+mn-lt"/>
                <a:cs typeface="Vijaya" pitchFamily="34" charset="0"/>
              </a:rPr>
              <a:t>CONHECER AS ATIVIDADES RELACIONADAS ÀS COMPRAS CENTRALIZADAS NO CENTRO LOGÍSTICO DA AERONÁUTICA</a:t>
            </a:r>
            <a:endParaRPr lang="pt-BR" sz="2400" b="1" dirty="0">
              <a:solidFill>
                <a:schemeClr val="bg1"/>
              </a:solidFill>
              <a:latin typeface="+mn-lt"/>
              <a:cs typeface="Vijaya" pitchFamily="34" charset="0"/>
            </a:endParaRPr>
          </a:p>
        </p:txBody>
      </p:sp>
      <p:pic>
        <p:nvPicPr>
          <p:cNvPr id="6" name="Imagem 5" descr="Desafio-Dogfight-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0393" y="446192"/>
            <a:ext cx="2872047" cy="204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608652" y="804424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>
                <a:latin typeface="+mj-lt"/>
              </a:rPr>
              <a:t>ROTEIRO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latin typeface="+mj-lt"/>
              </a:rPr>
              <a:t>ROTEIRO</a:t>
            </a:r>
            <a:endParaRPr lang="pt-BR" sz="3200" b="1" dirty="0">
              <a:latin typeface="+mj-lt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50546" y="741360"/>
            <a:ext cx="8229600" cy="4525963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2400" dirty="0" smtClean="0">
                <a:latin typeface="+mn-lt"/>
              </a:rPr>
              <a:t>PROCESSO DE AQUISIÇÃO NO CELOG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DOCUMENTOS DE INSTRUÇÃO DO PROCESSO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EFETIVAÇÃO DAS COMPRAS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RECEBIMENTO E DISTRIBUIÇÃO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INCONSISTÊNCIAS E OPORTUNIDADES DE MELHORIA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99792" y="1176326"/>
            <a:ext cx="4038600" cy="609600"/>
          </a:xfrm>
          <a:prstGeom prst="roundRect">
            <a:avLst>
              <a:gd name="adj" fmla="val 42529"/>
            </a:avLst>
          </a:prstGeom>
          <a:solidFill>
            <a:schemeClr val="accent2">
              <a:lumMod val="50000"/>
            </a:schemeClr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/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</a:rPr>
              <a:t>MISSÃO DO CELOG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7544" y="2122290"/>
            <a:ext cx="8305800" cy="4267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/>
          <a:effectLst>
            <a:outerShdw blurRad="50800" dist="38100" dir="8100000" algn="tr" rotWithShape="0">
              <a:srgbClr val="FFFFFF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>
                <a:solidFill>
                  <a:srgbClr val="FFFFFF"/>
                </a:solidFill>
              </a:rPr>
              <a:t>Normatizar, executar, controlar e supervisionar as atividades logísticas de </a:t>
            </a:r>
            <a:r>
              <a:rPr lang="pt-BR" sz="3200" b="1" i="1" dirty="0">
                <a:solidFill>
                  <a:srgbClr val="FFFF00"/>
                </a:solidFill>
              </a:rPr>
              <a:t>PROCURA</a:t>
            </a:r>
            <a:r>
              <a:rPr lang="pt-BR" sz="3200" b="1" i="1" dirty="0">
                <a:solidFill>
                  <a:srgbClr val="FFFFFF"/>
                </a:solidFill>
              </a:rPr>
              <a:t>, de </a:t>
            </a:r>
            <a:r>
              <a:rPr lang="pt-BR" sz="3200" b="1" i="1" dirty="0">
                <a:solidFill>
                  <a:srgbClr val="FFFF00"/>
                </a:solidFill>
              </a:rPr>
              <a:t>COMPRA</a:t>
            </a:r>
            <a:r>
              <a:rPr lang="pt-BR" sz="3200" b="1" i="1" dirty="0">
                <a:solidFill>
                  <a:srgbClr val="FFFFFF"/>
                </a:solidFill>
              </a:rPr>
              <a:t>, de </a:t>
            </a:r>
            <a:r>
              <a:rPr lang="pt-BR" sz="3200" b="1" i="1" dirty="0">
                <a:solidFill>
                  <a:srgbClr val="FFFF00"/>
                </a:solidFill>
              </a:rPr>
              <a:t>RECEBIMENTO</a:t>
            </a:r>
            <a:r>
              <a:rPr lang="pt-BR" sz="3200" b="1" i="1" dirty="0">
                <a:solidFill>
                  <a:srgbClr val="FFFFFF"/>
                </a:solidFill>
              </a:rPr>
              <a:t>, de </a:t>
            </a:r>
            <a:r>
              <a:rPr lang="pt-BR" sz="3200" b="1" i="1" dirty="0">
                <a:solidFill>
                  <a:srgbClr val="FFFF00"/>
                </a:solidFill>
              </a:rPr>
              <a:t>DISTRIBUIÇÃO</a:t>
            </a:r>
            <a:r>
              <a:rPr lang="pt-BR" sz="3200" b="1" i="1" dirty="0">
                <a:solidFill>
                  <a:srgbClr val="FFFFFF"/>
                </a:solidFill>
              </a:rPr>
              <a:t> de material e a contratação de serviços necessários ao preparo e emprego da </a:t>
            </a:r>
            <a:r>
              <a:rPr lang="pt-BR" sz="3200" b="1" i="1" dirty="0" smtClean="0">
                <a:solidFill>
                  <a:srgbClr val="FFFFFF"/>
                </a:solidFill>
              </a:rPr>
              <a:t>FORÇA AÉREA BRASILEIRA. </a:t>
            </a:r>
            <a:endParaRPr lang="pt-BR" sz="3200" dirty="0"/>
          </a:p>
        </p:txBody>
      </p:sp>
      <p:sp>
        <p:nvSpPr>
          <p:cNvPr id="8198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Arial" pitchFamily="34" charset="0"/>
              </a:rPr>
              <a:t>PROCESSO DE AQUISIÇÃO NO CELOG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 rot="5400000">
            <a:off x="7732713" y="4029523"/>
            <a:ext cx="228600" cy="3175"/>
          </a:xfrm>
          <a:prstGeom prst="straightConnector1">
            <a:avLst/>
          </a:prstGeom>
          <a:ln>
            <a:solidFill>
              <a:srgbClr val="F8F8F8"/>
            </a:solidFill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cxnSp>
        <p:nvCxnSpPr>
          <p:cNvPr id="16" name="Elbow Connector 32"/>
          <p:cNvCxnSpPr>
            <a:cxnSpLocks noChangeShapeType="1"/>
            <a:stCxn id="31" idx="3"/>
            <a:endCxn id="22" idx="0"/>
          </p:cNvCxnSpPr>
          <p:nvPr/>
        </p:nvCxnSpPr>
        <p:spPr bwMode="auto">
          <a:xfrm>
            <a:off x="5257800" y="2360613"/>
            <a:ext cx="2552700" cy="412750"/>
          </a:xfrm>
          <a:prstGeom prst="bentConnector2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Elbow Connector 16"/>
          <p:cNvCxnSpPr>
            <a:cxnSpLocks noChangeShapeType="1"/>
            <a:stCxn id="31" idx="3"/>
            <a:endCxn id="24" idx="1"/>
          </p:cNvCxnSpPr>
          <p:nvPr/>
        </p:nvCxnSpPr>
        <p:spPr bwMode="auto">
          <a:xfrm>
            <a:off x="5257800" y="2360613"/>
            <a:ext cx="1371600" cy="132715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66FF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Elbow Connector 17"/>
          <p:cNvCxnSpPr>
            <a:cxnSpLocks noChangeShapeType="1"/>
            <a:stCxn id="31" idx="3"/>
            <a:endCxn id="25" idx="1"/>
          </p:cNvCxnSpPr>
          <p:nvPr/>
        </p:nvCxnSpPr>
        <p:spPr bwMode="auto">
          <a:xfrm>
            <a:off x="5257800" y="2360613"/>
            <a:ext cx="1371600" cy="28495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66FF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" name="Left-Up Arrow 19"/>
          <p:cNvSpPr/>
          <p:nvPr/>
        </p:nvSpPr>
        <p:spPr>
          <a:xfrm>
            <a:off x="5372100" y="5593211"/>
            <a:ext cx="2628900" cy="914400"/>
          </a:xfrm>
          <a:prstGeom prst="leftUpArrow">
            <a:avLst>
              <a:gd name="adj1" fmla="val 29838"/>
              <a:gd name="adj2" fmla="val 19963"/>
              <a:gd name="adj3" fmla="val 25000"/>
            </a:avLst>
          </a:prstGeom>
          <a:solidFill>
            <a:srgbClr val="002060"/>
          </a:solidFill>
          <a:ln>
            <a:solidFill>
              <a:srgbClr val="0066FF"/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Left-Up Arrow 20"/>
          <p:cNvSpPr/>
          <p:nvPr/>
        </p:nvSpPr>
        <p:spPr>
          <a:xfrm flipH="1">
            <a:off x="1143000" y="4786321"/>
            <a:ext cx="2141538" cy="1797489"/>
          </a:xfrm>
          <a:prstGeom prst="leftUpArrow">
            <a:avLst>
              <a:gd name="adj1" fmla="val 13999"/>
              <a:gd name="adj2" fmla="val 13638"/>
              <a:gd name="adj3" fmla="val 21744"/>
            </a:avLst>
          </a:prstGeom>
          <a:solidFill>
            <a:srgbClr val="002060"/>
          </a:solidFill>
          <a:ln>
            <a:solidFill>
              <a:srgbClr val="0066FF"/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735888" y="4789941"/>
            <a:ext cx="228600" cy="3175"/>
          </a:xfrm>
          <a:prstGeom prst="straightConnector1">
            <a:avLst/>
          </a:prstGeom>
          <a:ln>
            <a:solidFill>
              <a:srgbClr val="F8F8F8"/>
            </a:solidFill>
            <a:tailEnd type="arrow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25" name="Rounded Rectangle 24"/>
          <p:cNvSpPr/>
          <p:nvPr/>
        </p:nvSpPr>
        <p:spPr>
          <a:xfrm>
            <a:off x="6629400" y="4905828"/>
            <a:ext cx="2362200" cy="609600"/>
          </a:xfrm>
          <a:prstGeom prst="roundRect">
            <a:avLst>
              <a:gd name="adj" fmla="val 41090"/>
            </a:avLst>
          </a:prstGeom>
          <a:solidFill>
            <a:srgbClr val="0000FE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COMISSÕES EXTERIOR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4191000"/>
            <a:ext cx="2362200" cy="457200"/>
          </a:xfrm>
          <a:prstGeom prst="roundRect">
            <a:avLst>
              <a:gd name="adj" fmla="val 41090"/>
            </a:avLst>
          </a:prstGeom>
          <a:solidFill>
            <a:srgbClr val="0000CC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FMS - Foreign Military Sales</a:t>
            </a:r>
            <a:endParaRPr lang="pt-BR" sz="1600" b="1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27" name="Elbow Connector 33"/>
          <p:cNvCxnSpPr>
            <a:cxnSpLocks noChangeShapeType="1"/>
          </p:cNvCxnSpPr>
          <p:nvPr/>
        </p:nvCxnSpPr>
        <p:spPr bwMode="auto">
          <a:xfrm flipV="1">
            <a:off x="1403648" y="2395538"/>
            <a:ext cx="2096790" cy="817438"/>
          </a:xfrm>
          <a:prstGeom prst="bentConnector3">
            <a:avLst>
              <a:gd name="adj1" fmla="val -709"/>
            </a:avLst>
          </a:prstGeom>
          <a:noFill/>
          <a:ln w="38100" algn="ctr">
            <a:solidFill>
              <a:srgbClr val="0066FF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 rot="5400000">
            <a:off x="7732713" y="3343723"/>
            <a:ext cx="228600" cy="3175"/>
          </a:xfrm>
          <a:prstGeom prst="straightConnector1">
            <a:avLst/>
          </a:prstGeom>
          <a:ln>
            <a:solidFill>
              <a:srgbClr val="F8F8F8"/>
            </a:solidFill>
            <a:headEnd type="triangle" w="med" len="med"/>
            <a:tailEnd type="triangl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cxnSp>
      <p:sp>
        <p:nvSpPr>
          <p:cNvPr id="31" name="Rounded Rectangle 30"/>
          <p:cNvSpPr/>
          <p:nvPr/>
        </p:nvSpPr>
        <p:spPr>
          <a:xfrm>
            <a:off x="3657600" y="2056261"/>
            <a:ext cx="1600200" cy="609600"/>
          </a:xfrm>
          <a:prstGeom prst="roundRect">
            <a:avLst>
              <a:gd name="adj" fmla="val 41742"/>
            </a:avLst>
          </a:prstGeom>
          <a:solidFill>
            <a:srgbClr val="002060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 E L O G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29400" y="2773811"/>
            <a:ext cx="2362200" cy="457200"/>
          </a:xfrm>
          <a:prstGeom prst="roundRect">
            <a:avLst>
              <a:gd name="adj" fmla="val 41090"/>
            </a:avLst>
          </a:prstGeom>
          <a:solidFill>
            <a:srgbClr val="00B05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MERCADO BRASIL</a:t>
            </a:r>
            <a:endParaRPr lang="pt-B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29400" y="3459611"/>
            <a:ext cx="2362200" cy="457200"/>
          </a:xfrm>
          <a:prstGeom prst="roundRect">
            <a:avLst>
              <a:gd name="adj" fmla="val 41090"/>
            </a:avLst>
          </a:prstGeom>
          <a:solidFill>
            <a:srgbClr val="33660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sp3d extrusionH="57150">
              <a:bevelT w="50800" h="38100" prst="ribl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NACIONALIZAÇÃO</a:t>
            </a:r>
            <a:endParaRPr lang="pt-BR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37" name="Picture 1179" descr="Parques perspect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81" y="2455513"/>
            <a:ext cx="186439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2895600" y="1185850"/>
            <a:ext cx="3657600" cy="457200"/>
          </a:xfrm>
          <a:prstGeom prst="roundRect">
            <a:avLst>
              <a:gd name="adj" fmla="val 42529"/>
            </a:avLst>
          </a:prstGeom>
          <a:solidFill>
            <a:srgbClr val="000066"/>
          </a:solidFill>
          <a:ln w="762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CICLO  FUNCIONAL</a:t>
            </a:r>
            <a:endParaRPr lang="pt-BR" sz="2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4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0038" y="3962400"/>
            <a:ext cx="919162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40" name="Elbow Connector 39"/>
          <p:cNvCxnSpPr>
            <a:cxnSpLocks noChangeShapeType="1"/>
          </p:cNvCxnSpPr>
          <p:nvPr/>
        </p:nvCxnSpPr>
        <p:spPr bwMode="auto">
          <a:xfrm>
            <a:off x="5257800" y="2362200"/>
            <a:ext cx="1371600" cy="20589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66FF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1745" name="Picture 1" descr="C:\Users\paulosergiopsbnl\Desktop\Fotos\CTLA Perspectiva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495925"/>
            <a:ext cx="838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Diagrama 47"/>
          <p:cNvGraphicFramePr/>
          <p:nvPr/>
        </p:nvGraphicFramePr>
        <p:xfrm>
          <a:off x="3115489" y="3308837"/>
          <a:ext cx="290398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246" name="Título 1"/>
          <p:cNvSpPr>
            <a:spLocks noGrp="1"/>
          </p:cNvSpPr>
          <p:nvPr>
            <p:ph type="title"/>
          </p:nvPr>
        </p:nvSpPr>
        <p:spPr>
          <a:xfrm>
            <a:off x="498475" y="125413"/>
            <a:ext cx="8034338" cy="711200"/>
          </a:xfrm>
        </p:spPr>
        <p:txBody>
          <a:bodyPr/>
          <a:lstStyle/>
          <a:p>
            <a:r>
              <a:rPr lang="pt-BR" sz="2000" b="1" dirty="0" smtClean="0">
                <a:latin typeface="+mj-lt"/>
              </a:rPr>
              <a:t>PROCESSO DE AQUISIÇÃO NO CELOG</a:t>
            </a:r>
          </a:p>
        </p:txBody>
      </p:sp>
      <p:pic>
        <p:nvPicPr>
          <p:cNvPr id="41" name="Imagem 40" descr="DEPENS perspectiv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3300750"/>
            <a:ext cx="562074" cy="864096"/>
          </a:xfrm>
          <a:prstGeom prst="rect">
            <a:avLst/>
          </a:prstGeom>
        </p:spPr>
      </p:pic>
      <p:pic>
        <p:nvPicPr>
          <p:cNvPr id="45" name="Imagem 44" descr="COMGAR perspectiv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0722" y="3307572"/>
            <a:ext cx="517376" cy="817075"/>
          </a:xfrm>
          <a:prstGeom prst="rect">
            <a:avLst/>
          </a:prstGeom>
        </p:spPr>
      </p:pic>
      <p:pic>
        <p:nvPicPr>
          <p:cNvPr id="43" name="Imagem 42" descr="COMGEP perspectiv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7460" y="3289684"/>
            <a:ext cx="563413" cy="792088"/>
          </a:xfrm>
          <a:prstGeom prst="rect">
            <a:avLst/>
          </a:prstGeom>
        </p:spPr>
      </p:pic>
      <p:pic>
        <p:nvPicPr>
          <p:cNvPr id="9239" name="Picture 1453" descr="Parques perspectiv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2067" y="3279117"/>
            <a:ext cx="5746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m 52" descr="DCTA perspectiv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86366" y="3303288"/>
            <a:ext cx="495690" cy="844033"/>
          </a:xfrm>
          <a:prstGeom prst="rect">
            <a:avLst/>
          </a:prstGeom>
        </p:spPr>
      </p:pic>
      <p:pic>
        <p:nvPicPr>
          <p:cNvPr id="54" name="Imagem 53" descr="COMGAP perspectiva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49599" y="3301503"/>
            <a:ext cx="576064" cy="800258"/>
          </a:xfrm>
          <a:prstGeom prst="rect">
            <a:avLst/>
          </a:prstGeom>
        </p:spPr>
      </p:pic>
      <p:pic>
        <p:nvPicPr>
          <p:cNvPr id="57" name="Imagem 56" descr="DIRMAB perspectiv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3766" y="4146958"/>
            <a:ext cx="534671" cy="753693"/>
          </a:xfrm>
          <a:prstGeom prst="rect">
            <a:avLst/>
          </a:prstGeom>
        </p:spPr>
      </p:pic>
      <p:pic>
        <p:nvPicPr>
          <p:cNvPr id="55" name="Imagem 54" descr="DIRINT perspectiva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2898" y="4140136"/>
            <a:ext cx="515124" cy="720080"/>
          </a:xfrm>
          <a:prstGeom prst="rect">
            <a:avLst/>
          </a:prstGeom>
        </p:spPr>
      </p:pic>
      <p:pic>
        <p:nvPicPr>
          <p:cNvPr id="56" name="Imagem 55" descr="DIRENG perspectiva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08204" y="4117549"/>
            <a:ext cx="515621" cy="720079"/>
          </a:xfrm>
          <a:prstGeom prst="rect">
            <a:avLst/>
          </a:prstGeom>
        </p:spPr>
      </p:pic>
      <p:pic>
        <p:nvPicPr>
          <p:cNvPr id="9240" name="Picture 1455" descr="DIRSA perspectiva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34267" y="4161867"/>
            <a:ext cx="475741" cy="70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DTI perspectiva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253" y="4092839"/>
            <a:ext cx="513074" cy="720080"/>
          </a:xfrm>
          <a:prstGeom prst="rect">
            <a:avLst/>
          </a:prstGeom>
        </p:spPr>
      </p:pic>
      <p:pic>
        <p:nvPicPr>
          <p:cNvPr id="61" name="Imagem 60" descr="brazil1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732240" y="1916832"/>
            <a:ext cx="484634" cy="3304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Graphic spid="48" grpId="0">
        <p:bldAsOne/>
      </p:bldGraphic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1641</Words>
  <Application>Microsoft Office PowerPoint</Application>
  <PresentationFormat>Apresentação na tela (4:3)</PresentationFormat>
  <Paragraphs>455</Paragraphs>
  <Slides>48</Slides>
  <Notes>34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Design padrão</vt:lpstr>
      <vt:lpstr>Slide 1</vt:lpstr>
      <vt:lpstr>Slide 2</vt:lpstr>
      <vt:lpstr>Slide 3</vt:lpstr>
      <vt:lpstr>Slide 4</vt:lpstr>
      <vt:lpstr>OBJETIVO</vt:lpstr>
      <vt:lpstr>ROTEIRO</vt:lpstr>
      <vt:lpstr>ROTEIRO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PROCESSO DE AQUISIÇÃO NO CELOG</vt:lpstr>
      <vt:lpstr>ROTEIRO</vt:lpstr>
      <vt:lpstr>DOCUMENTOS DE INSTRUÇÃO DO PROCESSO</vt:lpstr>
      <vt:lpstr>DOCUMENTOS DE INSTRUÇÃO DO PROCESSO</vt:lpstr>
      <vt:lpstr>ROTEIRO</vt:lpstr>
      <vt:lpstr>EFETIVAÇÃO DAS COMPRAS</vt:lpstr>
      <vt:lpstr>EFETIVAÇÃO DAS COMPRAS</vt:lpstr>
      <vt:lpstr>EFETIVAÇÃO DAS COMPRAS</vt:lpstr>
      <vt:lpstr>EFETIVAÇÃO DAS COMPRAS</vt:lpstr>
      <vt:lpstr>ROTEIRO</vt:lpstr>
      <vt:lpstr>RECEBIMENTO E DISTRIBUIÇÃO</vt:lpstr>
      <vt:lpstr>RECEBIMENTO E DISTRIBUIÇÃO</vt:lpstr>
      <vt:lpstr>RECEBIMENTO E DISTRIBUIÇÃO</vt:lpstr>
      <vt:lpstr>RECEBIMENTO E DISTRIBUIÇÃO</vt:lpstr>
      <vt:lpstr>RECEBIMENTO E DISTRIBUIÇÃO</vt:lpstr>
      <vt:lpstr>ROTEIRO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INCONSISTÊNCIAS E OPORTUNIDADES DE MELHORIA</vt:lpstr>
      <vt:lpstr>ROTEIRO</vt:lpstr>
      <vt:lpstr>OBJETIVO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067.Cap Roberta (OOBT)</dc:creator>
  <cp:lastModifiedBy>PC-AB23-08</cp:lastModifiedBy>
  <cp:revision>217</cp:revision>
  <dcterms:created xsi:type="dcterms:W3CDTF">2016-09-15T19:28:22Z</dcterms:created>
  <dcterms:modified xsi:type="dcterms:W3CDTF">2016-09-20T11:11:38Z</dcterms:modified>
</cp:coreProperties>
</file>