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7" r:id="rId2"/>
    <p:sldId id="326" r:id="rId3"/>
    <p:sldId id="430" r:id="rId4"/>
    <p:sldId id="347" r:id="rId5"/>
    <p:sldId id="460" r:id="rId6"/>
    <p:sldId id="357" r:id="rId7"/>
    <p:sldId id="442" r:id="rId8"/>
    <p:sldId id="448" r:id="rId9"/>
    <p:sldId id="451" r:id="rId10"/>
    <p:sldId id="452" r:id="rId11"/>
    <p:sldId id="449" r:id="rId12"/>
    <p:sldId id="362" r:id="rId13"/>
    <p:sldId id="434" r:id="rId14"/>
    <p:sldId id="435" r:id="rId15"/>
    <p:sldId id="453" r:id="rId16"/>
    <p:sldId id="446" r:id="rId17"/>
    <p:sldId id="441" r:id="rId18"/>
    <p:sldId id="459" r:id="rId19"/>
    <p:sldId id="456" r:id="rId20"/>
    <p:sldId id="359" r:id="rId21"/>
    <p:sldId id="373" r:id="rId22"/>
    <p:sldId id="354" r:id="rId23"/>
    <p:sldId id="376" r:id="rId24"/>
    <p:sldId id="445" r:id="rId25"/>
    <p:sldId id="375" r:id="rId26"/>
    <p:sldId id="374" r:id="rId27"/>
    <p:sldId id="458" r:id="rId28"/>
    <p:sldId id="447" r:id="rId29"/>
    <p:sldId id="436" r:id="rId30"/>
    <p:sldId id="424" r:id="rId31"/>
    <p:sldId id="439" r:id="rId32"/>
    <p:sldId id="425" r:id="rId33"/>
    <p:sldId id="437" r:id="rId34"/>
    <p:sldId id="438" r:id="rId35"/>
    <p:sldId id="461" r:id="rId36"/>
    <p:sldId id="457" r:id="rId37"/>
    <p:sldId id="462" r:id="rId38"/>
    <p:sldId id="381" r:id="rId39"/>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49" autoAdjust="0"/>
    <p:restoredTop sz="94604" autoAdjust="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8014052-42F5-45BD-A0E1-D8F88619A96A}" type="datetimeFigureOut">
              <a:rPr lang="pt-BR"/>
              <a:pPr>
                <a:defRPr/>
              </a:pPr>
              <a:t>20/09/2016</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BR" noProof="0"/>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F76CFAE-4D6A-470D-8E43-46A5FC8CF49B}" type="slidenum">
              <a:rPr lang="pt-BR"/>
              <a:pPr>
                <a:defRPr/>
              </a:pPr>
              <a:t>‹nº›</a:t>
            </a:fld>
            <a:endParaRPr 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B880A0-0C9E-4212-98F4-BAC97EC3C0F4}" type="slidenum">
              <a:rPr lang="pt-BR" smtClean="0">
                <a:cs typeface="Arial" charset="0"/>
              </a:rPr>
              <a:pPr fontAlgn="base">
                <a:spcBef>
                  <a:spcPct val="0"/>
                </a:spcBef>
                <a:spcAft>
                  <a:spcPct val="0"/>
                </a:spcAft>
                <a:defRPr/>
              </a:pPr>
              <a:t>1</a:t>
            </a:fld>
            <a:endParaRPr lang="pt-BR" smtClean="0">
              <a:cs typeface="Arial" charset="0"/>
            </a:endParaRPr>
          </a:p>
        </p:txBody>
      </p:sp>
      <p:sp>
        <p:nvSpPr>
          <p:cNvPr id="22531" name="Text Box 1"/>
          <p:cNvSpPr txBox="1">
            <a:spLocks noChangeArrowheads="1"/>
          </p:cNvSpPr>
          <p:nvPr/>
        </p:nvSpPr>
        <p:spPr bwMode="auto">
          <a:xfrm>
            <a:off x="3886200" y="8685213"/>
            <a:ext cx="2971800" cy="457200"/>
          </a:xfrm>
          <a:prstGeom prst="rect">
            <a:avLst/>
          </a:prstGeom>
          <a:noFill/>
          <a:ln w="9525">
            <a:noFill/>
            <a:round/>
            <a:headEnd/>
            <a:tailEnd/>
          </a:ln>
        </p:spPr>
        <p:txBody>
          <a:bodyPr lIns="87435" tIns="45466" rIns="87435" bIns="45466" anchor="b"/>
          <a:lstStyle/>
          <a:p>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fld id="{ACC443BE-568F-4AE0-8109-3A3D84466DFB}" type="slidenum">
              <a:rPr lang="pt-BR" sz="1200">
                <a:solidFill>
                  <a:srgbClr val="000000"/>
                </a:solidFill>
                <a:latin typeface="Calibri" pitchFamily="34" charset="0"/>
              </a:rPr>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t>1</a:t>
            </a:fld>
            <a:endParaRPr lang="pt-BR" sz="1200">
              <a:solidFill>
                <a:srgbClr val="000000"/>
              </a:solidFill>
              <a:latin typeface="Calibri" pitchFamily="34" charset="0"/>
            </a:endParaRPr>
          </a:p>
        </p:txBody>
      </p:sp>
      <p:sp>
        <p:nvSpPr>
          <p:cNvPr id="22532" name="Text Box 2"/>
          <p:cNvSpPr txBox="1">
            <a:spLocks noChangeArrowheads="1"/>
          </p:cNvSpPr>
          <p:nvPr/>
        </p:nvSpPr>
        <p:spPr bwMode="auto">
          <a:xfrm>
            <a:off x="3886200" y="8685213"/>
            <a:ext cx="2947988" cy="434975"/>
          </a:xfrm>
          <a:prstGeom prst="rect">
            <a:avLst/>
          </a:prstGeom>
          <a:noFill/>
          <a:ln w="9525">
            <a:noFill/>
            <a:round/>
            <a:headEnd/>
            <a:tailEnd/>
          </a:ln>
        </p:spPr>
        <p:txBody>
          <a:bodyPr lIns="87435" tIns="45466" rIns="87435" bIns="45466" anchor="b"/>
          <a:lstStyle/>
          <a:p>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fld id="{C8E78528-5B6D-46C6-86A2-A26BB500B4B9}" type="slidenum">
              <a:rPr lang="pt-BR" sz="1200">
                <a:solidFill>
                  <a:srgbClr val="000000"/>
                </a:solidFill>
                <a:latin typeface="Calibri" pitchFamily="34" charset="0"/>
              </a:rPr>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t>1</a:t>
            </a:fld>
            <a:endParaRPr lang="pt-BR" sz="1200">
              <a:solidFill>
                <a:srgbClr val="000000"/>
              </a:solidFill>
              <a:latin typeface="Calibri" pitchFamily="34" charset="0"/>
            </a:endParaRPr>
          </a:p>
        </p:txBody>
      </p:sp>
      <p:sp>
        <p:nvSpPr>
          <p:cNvPr id="22533" name="Text Box 3"/>
          <p:cNvSpPr txBox="1">
            <a:spLocks noChangeArrowheads="1"/>
          </p:cNvSpPr>
          <p:nvPr/>
        </p:nvSpPr>
        <p:spPr bwMode="auto">
          <a:xfrm>
            <a:off x="3886200" y="8685213"/>
            <a:ext cx="2957513" cy="442912"/>
          </a:xfrm>
          <a:prstGeom prst="rect">
            <a:avLst/>
          </a:prstGeom>
          <a:noFill/>
          <a:ln w="9525">
            <a:noFill/>
            <a:round/>
            <a:headEnd/>
            <a:tailEnd/>
          </a:ln>
        </p:spPr>
        <p:txBody>
          <a:bodyPr lIns="87435" tIns="45466" rIns="87435" bIns="45466" anchor="b"/>
          <a:lstStyle/>
          <a:p>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fld id="{0B87427D-8C44-4601-873A-A2898BB970F6}" type="slidenum">
              <a:rPr lang="pt-BR" sz="1200">
                <a:solidFill>
                  <a:srgbClr val="000000"/>
                </a:solidFill>
                <a:latin typeface="Calibri" pitchFamily="34" charset="0"/>
              </a:rPr>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t>1</a:t>
            </a:fld>
            <a:endParaRPr lang="pt-BR" sz="1200">
              <a:solidFill>
                <a:srgbClr val="000000"/>
              </a:solidFill>
              <a:latin typeface="Calibri" pitchFamily="34" charset="0"/>
            </a:endParaRPr>
          </a:p>
        </p:txBody>
      </p:sp>
      <p:sp>
        <p:nvSpPr>
          <p:cNvPr id="22534" name="Text Box 4"/>
          <p:cNvSpPr txBox="1">
            <a:spLocks noChangeArrowheads="1"/>
          </p:cNvSpPr>
          <p:nvPr/>
        </p:nvSpPr>
        <p:spPr bwMode="auto">
          <a:xfrm>
            <a:off x="3886200" y="8685213"/>
            <a:ext cx="2959100" cy="442912"/>
          </a:xfrm>
          <a:prstGeom prst="rect">
            <a:avLst/>
          </a:prstGeom>
          <a:noFill/>
          <a:ln w="9525">
            <a:noFill/>
            <a:round/>
            <a:headEnd/>
            <a:tailEnd/>
          </a:ln>
        </p:spPr>
        <p:txBody>
          <a:bodyPr lIns="87435" tIns="45466" rIns="87435" bIns="45466" anchor="b"/>
          <a:lstStyle/>
          <a:p>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fld id="{6778C386-38F8-4735-B0AC-6104BF0439DF}" type="slidenum">
              <a:rPr lang="pt-BR" sz="1200">
                <a:solidFill>
                  <a:srgbClr val="000000"/>
                </a:solidFill>
                <a:latin typeface="Calibri" pitchFamily="34" charset="0"/>
              </a:rPr>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t>1</a:t>
            </a:fld>
            <a:endParaRPr lang="pt-BR" sz="1200">
              <a:solidFill>
                <a:srgbClr val="000000"/>
              </a:solidFill>
              <a:latin typeface="Calibri" pitchFamily="34" charset="0"/>
            </a:endParaRPr>
          </a:p>
        </p:txBody>
      </p:sp>
      <p:sp>
        <p:nvSpPr>
          <p:cNvPr id="22535" name="Rectangle 5"/>
          <p:cNvSpPr>
            <a:spLocks noGrp="1" noRot="1" noChangeAspect="1" noChangeArrowheads="1" noTextEdit="1"/>
          </p:cNvSpPr>
          <p:nvPr>
            <p:ph type="sldImg"/>
          </p:nvPr>
        </p:nvSpPr>
        <p:spPr bwMode="auto">
          <a:xfrm>
            <a:off x="1146175" y="687388"/>
            <a:ext cx="4568825" cy="3427412"/>
          </a:xfrm>
          <a:solidFill>
            <a:srgbClr val="FFFFFF"/>
          </a:solidFill>
          <a:ln>
            <a:solidFill>
              <a:srgbClr val="000000"/>
            </a:solidFill>
            <a:miter lim="800000"/>
            <a:headEnd/>
            <a:tailEnd/>
          </a:ln>
        </p:spPr>
      </p:sp>
      <p:sp>
        <p:nvSpPr>
          <p:cNvPr id="22536" name="Text Box 6"/>
          <p:cNvSpPr txBox="1">
            <a:spLocks noChangeArrowheads="1"/>
          </p:cNvSpPr>
          <p:nvPr/>
        </p:nvSpPr>
        <p:spPr bwMode="auto">
          <a:xfrm>
            <a:off x="685800" y="4344988"/>
            <a:ext cx="5489575" cy="4114800"/>
          </a:xfrm>
          <a:prstGeom prst="rect">
            <a:avLst/>
          </a:prstGeom>
          <a:noFill/>
          <a:ln w="9525">
            <a:noFill/>
            <a:round/>
            <a:headEnd/>
            <a:tailEnd/>
          </a:ln>
        </p:spPr>
        <p:txBody>
          <a:bodyPr wrap="none" lIns="88834" tIns="44417" rIns="88834" bIns="44417" anchor="ctr"/>
          <a:lstStyle/>
          <a:p>
            <a:pPr>
              <a:buClr>
                <a:srgbClr val="000000"/>
              </a:buClr>
              <a:buSzPct val="100000"/>
              <a:buFont typeface="Times New Roman" pitchFamily="18" charset="0"/>
              <a:buNone/>
            </a:pPr>
            <a:endParaRPr lang="pt-BR">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1D77E8-BC42-4831-A49C-1690EF42DFFE}" type="slidenum">
              <a:rPr lang="pt-BR" smtClean="0">
                <a:cs typeface="Arial" charset="0"/>
              </a:rPr>
              <a:pPr fontAlgn="base">
                <a:spcBef>
                  <a:spcPct val="0"/>
                </a:spcBef>
                <a:spcAft>
                  <a:spcPct val="0"/>
                </a:spcAft>
                <a:defRPr/>
              </a:pPr>
              <a:t>10</a:t>
            </a:fld>
            <a:endParaRPr lang="pt-BR" smtClean="0">
              <a:cs typeface="Arial" charset="0"/>
            </a:endParaRPr>
          </a:p>
        </p:txBody>
      </p:sp>
      <p:sp>
        <p:nvSpPr>
          <p:cNvPr id="23555" name="Text Box 1"/>
          <p:cNvSpPr txBox="1">
            <a:spLocks noChangeArrowheads="1"/>
          </p:cNvSpPr>
          <p:nvPr/>
        </p:nvSpPr>
        <p:spPr bwMode="auto">
          <a:xfrm>
            <a:off x="3886200" y="8686800"/>
            <a:ext cx="2971800" cy="455613"/>
          </a:xfrm>
          <a:prstGeom prst="rect">
            <a:avLst/>
          </a:prstGeom>
          <a:noFill/>
          <a:ln w="9525">
            <a:noFill/>
            <a:round/>
            <a:headEnd/>
            <a:tailEnd/>
          </a:ln>
        </p:spPr>
        <p:txBody>
          <a:bodyPr lIns="90233" tIns="45116" rIns="90233" bIns="45116" anchor="b"/>
          <a:lstStyle/>
          <a:p>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fld id="{BB44B280-CD45-4921-A0AB-EE4EEF15014D}" type="slidenum">
              <a:rPr lang="en-US" sz="1200">
                <a:solidFill>
                  <a:srgbClr val="000000"/>
                </a:solidFill>
                <a:latin typeface="Calibri" pitchFamily="34" charset="0"/>
              </a:rPr>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t>10</a:t>
            </a:fld>
            <a:endParaRPr lang="en-US" sz="1200">
              <a:solidFill>
                <a:srgbClr val="000000"/>
              </a:solidFill>
              <a:latin typeface="Calibri" pitchFamily="34" charset="0"/>
            </a:endParaRPr>
          </a:p>
        </p:txBody>
      </p:sp>
      <p:sp>
        <p:nvSpPr>
          <p:cNvPr id="23556" name="Rectangle 2"/>
          <p:cNvSpPr>
            <a:spLocks noGrp="1" noRot="1" noChangeAspect="1" noChangeArrowheads="1" noTextEdit="1"/>
          </p:cNvSpPr>
          <p:nvPr>
            <p:ph type="sldImg"/>
          </p:nvPr>
        </p:nvSpPr>
        <p:spPr bwMode="auto">
          <a:xfrm>
            <a:off x="1146175" y="687388"/>
            <a:ext cx="4568825" cy="3425825"/>
          </a:xfrm>
          <a:solidFill>
            <a:srgbClr val="FFFFFF"/>
          </a:solidFill>
          <a:ln>
            <a:solidFill>
              <a:srgbClr val="000000"/>
            </a:solidFill>
            <a:miter lim="800000"/>
            <a:headEnd/>
            <a:tailEnd/>
          </a:ln>
        </p:spPr>
      </p:sp>
      <p:sp>
        <p:nvSpPr>
          <p:cNvPr id="23557" name="Rectangle 3"/>
          <p:cNvSpPr>
            <a:spLocks noGrp="1" noChangeArrowheads="1"/>
          </p:cNvSpPr>
          <p:nvPr>
            <p:ph type="body" idx="1"/>
          </p:nvPr>
        </p:nvSpPr>
        <p:spPr bwMode="auto">
          <a:xfrm>
            <a:off x="912813" y="4344988"/>
            <a:ext cx="5033962" cy="4114800"/>
          </a:xfrm>
          <a:noFill/>
        </p:spPr>
        <p:txBody>
          <a:bodyPr wrap="none" numCol="1" anchor="ctr" anchorCtr="0" compatLnSpc="1">
            <a:prstTxWarp prst="textNoShape">
              <a:avLst/>
            </a:prstTxWarp>
          </a:bodyPr>
          <a:lstStyle/>
          <a:p>
            <a:pPr eaLnBrk="1" hangingPunct="1">
              <a:spcBef>
                <a:spcPct val="0"/>
              </a:spcBef>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endParaRPr lang="en-US" smtClean="0">
              <a:latin typeface="Arial" charset="0"/>
              <a:ea typeface="Microsoft YaHei" pitchFamily="34"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1D77E8-BC42-4831-A49C-1690EF42DFFE}" type="slidenum">
              <a:rPr lang="pt-BR" smtClean="0">
                <a:cs typeface="Arial" charset="0"/>
              </a:rPr>
              <a:pPr fontAlgn="base">
                <a:spcBef>
                  <a:spcPct val="0"/>
                </a:spcBef>
                <a:spcAft>
                  <a:spcPct val="0"/>
                </a:spcAft>
                <a:defRPr/>
              </a:pPr>
              <a:t>11</a:t>
            </a:fld>
            <a:endParaRPr lang="pt-BR" smtClean="0">
              <a:cs typeface="Arial" charset="0"/>
            </a:endParaRPr>
          </a:p>
        </p:txBody>
      </p:sp>
      <p:sp>
        <p:nvSpPr>
          <p:cNvPr id="23555" name="Text Box 1"/>
          <p:cNvSpPr txBox="1">
            <a:spLocks noChangeArrowheads="1"/>
          </p:cNvSpPr>
          <p:nvPr/>
        </p:nvSpPr>
        <p:spPr bwMode="auto">
          <a:xfrm>
            <a:off x="3886200" y="8686800"/>
            <a:ext cx="2971800" cy="455613"/>
          </a:xfrm>
          <a:prstGeom prst="rect">
            <a:avLst/>
          </a:prstGeom>
          <a:noFill/>
          <a:ln w="9525">
            <a:noFill/>
            <a:round/>
            <a:headEnd/>
            <a:tailEnd/>
          </a:ln>
        </p:spPr>
        <p:txBody>
          <a:bodyPr lIns="90233" tIns="45116" rIns="90233" bIns="45116" anchor="b"/>
          <a:lstStyle/>
          <a:p>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fld id="{BB44B280-CD45-4921-A0AB-EE4EEF15014D}" type="slidenum">
              <a:rPr lang="en-US" sz="1200">
                <a:solidFill>
                  <a:srgbClr val="000000"/>
                </a:solidFill>
                <a:latin typeface="Calibri" pitchFamily="34" charset="0"/>
              </a:rPr>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t>11</a:t>
            </a:fld>
            <a:endParaRPr lang="en-US" sz="1200">
              <a:solidFill>
                <a:srgbClr val="000000"/>
              </a:solidFill>
              <a:latin typeface="Calibri" pitchFamily="34" charset="0"/>
            </a:endParaRPr>
          </a:p>
        </p:txBody>
      </p:sp>
      <p:sp>
        <p:nvSpPr>
          <p:cNvPr id="23556" name="Rectangle 2"/>
          <p:cNvSpPr>
            <a:spLocks noGrp="1" noRot="1" noChangeAspect="1" noChangeArrowheads="1" noTextEdit="1"/>
          </p:cNvSpPr>
          <p:nvPr>
            <p:ph type="sldImg"/>
          </p:nvPr>
        </p:nvSpPr>
        <p:spPr bwMode="auto">
          <a:xfrm>
            <a:off x="1146175" y="687388"/>
            <a:ext cx="4568825" cy="3425825"/>
          </a:xfrm>
          <a:solidFill>
            <a:srgbClr val="FFFFFF"/>
          </a:solidFill>
          <a:ln>
            <a:solidFill>
              <a:srgbClr val="000000"/>
            </a:solidFill>
            <a:miter lim="800000"/>
            <a:headEnd/>
            <a:tailEnd/>
          </a:ln>
        </p:spPr>
      </p:sp>
      <p:sp>
        <p:nvSpPr>
          <p:cNvPr id="23557" name="Rectangle 3"/>
          <p:cNvSpPr>
            <a:spLocks noGrp="1" noChangeArrowheads="1"/>
          </p:cNvSpPr>
          <p:nvPr>
            <p:ph type="body" idx="1"/>
          </p:nvPr>
        </p:nvSpPr>
        <p:spPr bwMode="auto">
          <a:xfrm>
            <a:off x="912813" y="4344988"/>
            <a:ext cx="5033962" cy="4114800"/>
          </a:xfrm>
          <a:noFill/>
        </p:spPr>
        <p:txBody>
          <a:bodyPr wrap="none" numCol="1" anchor="ctr" anchorCtr="0" compatLnSpc="1">
            <a:prstTxWarp prst="textNoShape">
              <a:avLst/>
            </a:prstTxWarp>
          </a:bodyPr>
          <a:lstStyle/>
          <a:p>
            <a:pPr eaLnBrk="1" hangingPunct="1">
              <a:spcBef>
                <a:spcPct val="0"/>
              </a:spcBef>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endParaRPr lang="en-US" smtClean="0">
              <a:latin typeface="Arial" charset="0"/>
              <a:ea typeface="Microsoft YaHei" pitchFamily="34"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1D77E8-BC42-4831-A49C-1690EF42DFFE}" type="slidenum">
              <a:rPr lang="pt-BR" smtClean="0">
                <a:cs typeface="Arial" charset="0"/>
              </a:rPr>
              <a:pPr fontAlgn="base">
                <a:spcBef>
                  <a:spcPct val="0"/>
                </a:spcBef>
                <a:spcAft>
                  <a:spcPct val="0"/>
                </a:spcAft>
                <a:defRPr/>
              </a:pPr>
              <a:t>12</a:t>
            </a:fld>
            <a:endParaRPr lang="pt-BR" smtClean="0">
              <a:cs typeface="Arial" charset="0"/>
            </a:endParaRPr>
          </a:p>
        </p:txBody>
      </p:sp>
      <p:sp>
        <p:nvSpPr>
          <p:cNvPr id="23555" name="Text Box 1"/>
          <p:cNvSpPr txBox="1">
            <a:spLocks noChangeArrowheads="1"/>
          </p:cNvSpPr>
          <p:nvPr/>
        </p:nvSpPr>
        <p:spPr bwMode="auto">
          <a:xfrm>
            <a:off x="3886200" y="8686800"/>
            <a:ext cx="2971800" cy="455613"/>
          </a:xfrm>
          <a:prstGeom prst="rect">
            <a:avLst/>
          </a:prstGeom>
          <a:noFill/>
          <a:ln w="9525">
            <a:noFill/>
            <a:round/>
            <a:headEnd/>
            <a:tailEnd/>
          </a:ln>
        </p:spPr>
        <p:txBody>
          <a:bodyPr lIns="90233" tIns="45116" rIns="90233" bIns="45116" anchor="b"/>
          <a:lstStyle/>
          <a:p>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fld id="{BB44B280-CD45-4921-A0AB-EE4EEF15014D}" type="slidenum">
              <a:rPr lang="en-US" sz="1200">
                <a:solidFill>
                  <a:srgbClr val="000000"/>
                </a:solidFill>
                <a:latin typeface="Calibri" pitchFamily="34" charset="0"/>
              </a:rPr>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t>12</a:t>
            </a:fld>
            <a:endParaRPr lang="en-US" sz="1200">
              <a:solidFill>
                <a:srgbClr val="000000"/>
              </a:solidFill>
              <a:latin typeface="Calibri" pitchFamily="34" charset="0"/>
            </a:endParaRPr>
          </a:p>
        </p:txBody>
      </p:sp>
      <p:sp>
        <p:nvSpPr>
          <p:cNvPr id="23556" name="Rectangle 2"/>
          <p:cNvSpPr>
            <a:spLocks noGrp="1" noRot="1" noChangeAspect="1" noChangeArrowheads="1" noTextEdit="1"/>
          </p:cNvSpPr>
          <p:nvPr>
            <p:ph type="sldImg"/>
          </p:nvPr>
        </p:nvSpPr>
        <p:spPr bwMode="auto">
          <a:xfrm>
            <a:off x="1146175" y="687388"/>
            <a:ext cx="4568825" cy="3425825"/>
          </a:xfrm>
          <a:solidFill>
            <a:srgbClr val="FFFFFF"/>
          </a:solidFill>
          <a:ln>
            <a:solidFill>
              <a:srgbClr val="000000"/>
            </a:solidFill>
            <a:miter lim="800000"/>
            <a:headEnd/>
            <a:tailEnd/>
          </a:ln>
        </p:spPr>
      </p:sp>
      <p:sp>
        <p:nvSpPr>
          <p:cNvPr id="23557" name="Rectangle 3"/>
          <p:cNvSpPr>
            <a:spLocks noGrp="1" noChangeArrowheads="1"/>
          </p:cNvSpPr>
          <p:nvPr>
            <p:ph type="body" idx="1"/>
          </p:nvPr>
        </p:nvSpPr>
        <p:spPr bwMode="auto">
          <a:xfrm>
            <a:off x="912813" y="4344988"/>
            <a:ext cx="5033962" cy="4114800"/>
          </a:xfrm>
          <a:noFill/>
        </p:spPr>
        <p:txBody>
          <a:bodyPr wrap="none" numCol="1" anchor="ctr" anchorCtr="0" compatLnSpc="1">
            <a:prstTxWarp prst="textNoShape">
              <a:avLst/>
            </a:prstTxWarp>
          </a:bodyPr>
          <a:lstStyle/>
          <a:p>
            <a:pPr eaLnBrk="1" hangingPunct="1">
              <a:spcBef>
                <a:spcPct val="0"/>
              </a:spcBef>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endParaRPr lang="en-US" smtClean="0">
              <a:latin typeface="Arial" charset="0"/>
              <a:ea typeface="Microsoft YaHei" pitchFamily="34"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9" name="Rectangle 3"/>
          <p:cNvSpPr>
            <a:spLocks noGrp="1" noChangeArrowheads="1"/>
          </p:cNvSpPr>
          <p:nvPr>
            <p:ph type="body" idx="1"/>
          </p:nvPr>
        </p:nvSpPr>
        <p:spPr bwMode="auto">
          <a:noFill/>
          <a:ln>
            <a:solidFill>
              <a:srgbClr val="000000"/>
            </a:solidFill>
            <a:miter lim="800000"/>
            <a:headEnd/>
            <a:tailEnd/>
          </a:ln>
        </p:spPr>
        <p:txBody>
          <a:bodyPr/>
          <a:lstStyle/>
          <a:p>
            <a:pPr eaLnBrk="1" hangingPunct="1">
              <a:spcBef>
                <a:spcPct val="0"/>
              </a:spcBef>
            </a:pPr>
            <a:endParaRPr 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3" name="Rectangle 3"/>
          <p:cNvSpPr>
            <a:spLocks noGrp="1" noChangeArrowheads="1"/>
          </p:cNvSpPr>
          <p:nvPr>
            <p:ph type="body" idx="1"/>
          </p:nvPr>
        </p:nvSpPr>
        <p:spPr bwMode="auto">
          <a:noFill/>
          <a:ln>
            <a:solidFill>
              <a:srgbClr val="000000"/>
            </a:solidFill>
            <a:miter lim="800000"/>
            <a:headEnd/>
            <a:tailEnd/>
          </a:ln>
        </p:spPr>
        <p:txBody>
          <a:bodyPr/>
          <a:lstStyle/>
          <a:p>
            <a:pPr eaLnBrk="1" hangingPunct="1">
              <a:spcBef>
                <a:spcPct val="0"/>
              </a:spcBef>
            </a:pPr>
            <a:endParaRPr 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1D77E8-BC42-4831-A49C-1690EF42DFFE}" type="slidenum">
              <a:rPr lang="pt-BR" smtClean="0">
                <a:cs typeface="Arial" charset="0"/>
              </a:rPr>
              <a:pPr fontAlgn="base">
                <a:spcBef>
                  <a:spcPct val="0"/>
                </a:spcBef>
                <a:spcAft>
                  <a:spcPct val="0"/>
                </a:spcAft>
                <a:defRPr/>
              </a:pPr>
              <a:t>16</a:t>
            </a:fld>
            <a:endParaRPr lang="pt-BR" smtClean="0">
              <a:cs typeface="Arial" charset="0"/>
            </a:endParaRPr>
          </a:p>
        </p:txBody>
      </p:sp>
      <p:sp>
        <p:nvSpPr>
          <p:cNvPr id="23555" name="Text Box 1"/>
          <p:cNvSpPr txBox="1">
            <a:spLocks noChangeArrowheads="1"/>
          </p:cNvSpPr>
          <p:nvPr/>
        </p:nvSpPr>
        <p:spPr bwMode="auto">
          <a:xfrm>
            <a:off x="3886200" y="8686800"/>
            <a:ext cx="2971800" cy="455613"/>
          </a:xfrm>
          <a:prstGeom prst="rect">
            <a:avLst/>
          </a:prstGeom>
          <a:noFill/>
          <a:ln w="9525">
            <a:noFill/>
            <a:round/>
            <a:headEnd/>
            <a:tailEnd/>
          </a:ln>
        </p:spPr>
        <p:txBody>
          <a:bodyPr lIns="90233" tIns="45116" rIns="90233" bIns="45116" anchor="b"/>
          <a:lstStyle/>
          <a:p>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fld id="{BB44B280-CD45-4921-A0AB-EE4EEF15014D}" type="slidenum">
              <a:rPr lang="en-US" sz="1200">
                <a:solidFill>
                  <a:srgbClr val="000000"/>
                </a:solidFill>
                <a:latin typeface="Calibri" pitchFamily="34" charset="0"/>
              </a:rPr>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t>16</a:t>
            </a:fld>
            <a:endParaRPr lang="en-US" sz="1200">
              <a:solidFill>
                <a:srgbClr val="000000"/>
              </a:solidFill>
              <a:latin typeface="Calibri" pitchFamily="34" charset="0"/>
            </a:endParaRPr>
          </a:p>
        </p:txBody>
      </p:sp>
      <p:sp>
        <p:nvSpPr>
          <p:cNvPr id="23556" name="Rectangle 2"/>
          <p:cNvSpPr>
            <a:spLocks noGrp="1" noRot="1" noChangeAspect="1" noChangeArrowheads="1" noTextEdit="1"/>
          </p:cNvSpPr>
          <p:nvPr>
            <p:ph type="sldImg"/>
          </p:nvPr>
        </p:nvSpPr>
        <p:spPr bwMode="auto">
          <a:xfrm>
            <a:off x="1146175" y="687388"/>
            <a:ext cx="4568825" cy="3425825"/>
          </a:xfrm>
          <a:solidFill>
            <a:srgbClr val="FFFFFF"/>
          </a:solidFill>
          <a:ln>
            <a:solidFill>
              <a:srgbClr val="000000"/>
            </a:solidFill>
            <a:miter lim="800000"/>
            <a:headEnd/>
            <a:tailEnd/>
          </a:ln>
        </p:spPr>
      </p:sp>
      <p:sp>
        <p:nvSpPr>
          <p:cNvPr id="23557" name="Rectangle 3"/>
          <p:cNvSpPr>
            <a:spLocks noGrp="1" noChangeArrowheads="1"/>
          </p:cNvSpPr>
          <p:nvPr>
            <p:ph type="body" idx="1"/>
          </p:nvPr>
        </p:nvSpPr>
        <p:spPr bwMode="auto">
          <a:xfrm>
            <a:off x="912813" y="4344988"/>
            <a:ext cx="5033962" cy="4114800"/>
          </a:xfrm>
          <a:noFill/>
        </p:spPr>
        <p:txBody>
          <a:bodyPr wrap="none" numCol="1" anchor="ctr" anchorCtr="0" compatLnSpc="1">
            <a:prstTxWarp prst="textNoShape">
              <a:avLst/>
            </a:prstTxWarp>
          </a:bodyPr>
          <a:lstStyle/>
          <a:p>
            <a:pPr eaLnBrk="1" hangingPunct="1">
              <a:spcBef>
                <a:spcPct val="0"/>
              </a:spcBef>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endParaRPr lang="en-US" smtClean="0">
              <a:latin typeface="Arial" charset="0"/>
              <a:ea typeface="Microsoft YaHei" pitchFamily="34"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1D77E8-BC42-4831-A49C-1690EF42DFFE}" type="slidenum">
              <a:rPr lang="pt-BR" smtClean="0">
                <a:cs typeface="Arial" charset="0"/>
              </a:rPr>
              <a:pPr fontAlgn="base">
                <a:spcBef>
                  <a:spcPct val="0"/>
                </a:spcBef>
                <a:spcAft>
                  <a:spcPct val="0"/>
                </a:spcAft>
                <a:defRPr/>
              </a:pPr>
              <a:t>17</a:t>
            </a:fld>
            <a:endParaRPr lang="pt-BR" smtClean="0">
              <a:cs typeface="Arial" charset="0"/>
            </a:endParaRPr>
          </a:p>
        </p:txBody>
      </p:sp>
      <p:sp>
        <p:nvSpPr>
          <p:cNvPr id="23555" name="Text Box 1"/>
          <p:cNvSpPr txBox="1">
            <a:spLocks noChangeArrowheads="1"/>
          </p:cNvSpPr>
          <p:nvPr/>
        </p:nvSpPr>
        <p:spPr bwMode="auto">
          <a:xfrm>
            <a:off x="3886200" y="8686800"/>
            <a:ext cx="2971800" cy="455613"/>
          </a:xfrm>
          <a:prstGeom prst="rect">
            <a:avLst/>
          </a:prstGeom>
          <a:noFill/>
          <a:ln w="9525">
            <a:noFill/>
            <a:round/>
            <a:headEnd/>
            <a:tailEnd/>
          </a:ln>
        </p:spPr>
        <p:txBody>
          <a:bodyPr lIns="90233" tIns="45116" rIns="90233" bIns="45116" anchor="b"/>
          <a:lstStyle/>
          <a:p>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fld id="{BB44B280-CD45-4921-A0AB-EE4EEF15014D}" type="slidenum">
              <a:rPr lang="en-US" sz="1200">
                <a:solidFill>
                  <a:srgbClr val="000000"/>
                </a:solidFill>
                <a:latin typeface="Calibri" pitchFamily="34" charset="0"/>
              </a:rPr>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t>17</a:t>
            </a:fld>
            <a:endParaRPr lang="en-US" sz="1200">
              <a:solidFill>
                <a:srgbClr val="000000"/>
              </a:solidFill>
              <a:latin typeface="Calibri" pitchFamily="34" charset="0"/>
            </a:endParaRPr>
          </a:p>
        </p:txBody>
      </p:sp>
      <p:sp>
        <p:nvSpPr>
          <p:cNvPr id="23556" name="Rectangle 2"/>
          <p:cNvSpPr>
            <a:spLocks noGrp="1" noRot="1" noChangeAspect="1" noChangeArrowheads="1" noTextEdit="1"/>
          </p:cNvSpPr>
          <p:nvPr>
            <p:ph type="sldImg"/>
          </p:nvPr>
        </p:nvSpPr>
        <p:spPr bwMode="auto">
          <a:xfrm>
            <a:off x="1146175" y="687388"/>
            <a:ext cx="4568825" cy="3425825"/>
          </a:xfrm>
          <a:solidFill>
            <a:srgbClr val="FFFFFF"/>
          </a:solidFill>
          <a:ln>
            <a:solidFill>
              <a:srgbClr val="000000"/>
            </a:solidFill>
            <a:miter lim="800000"/>
            <a:headEnd/>
            <a:tailEnd/>
          </a:ln>
        </p:spPr>
      </p:sp>
      <p:sp>
        <p:nvSpPr>
          <p:cNvPr id="23557" name="Rectangle 3"/>
          <p:cNvSpPr>
            <a:spLocks noGrp="1" noChangeArrowheads="1"/>
          </p:cNvSpPr>
          <p:nvPr>
            <p:ph type="body" idx="1"/>
          </p:nvPr>
        </p:nvSpPr>
        <p:spPr bwMode="auto">
          <a:xfrm>
            <a:off x="912813" y="4344988"/>
            <a:ext cx="5033962" cy="4114800"/>
          </a:xfrm>
          <a:noFill/>
        </p:spPr>
        <p:txBody>
          <a:bodyPr wrap="none" numCol="1" anchor="ctr" anchorCtr="0" compatLnSpc="1">
            <a:prstTxWarp prst="textNoShape">
              <a:avLst/>
            </a:prstTxWarp>
          </a:bodyPr>
          <a:lstStyle/>
          <a:p>
            <a:pPr eaLnBrk="1" hangingPunct="1">
              <a:spcBef>
                <a:spcPct val="0"/>
              </a:spcBef>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endParaRPr lang="en-US" smtClean="0">
              <a:latin typeface="Arial" charset="0"/>
              <a:ea typeface="Microsoft YaHei" pitchFamily="34"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1D77E8-BC42-4831-A49C-1690EF42DFFE}" type="slidenum">
              <a:rPr lang="pt-BR" smtClean="0">
                <a:cs typeface="Arial" charset="0"/>
              </a:rPr>
              <a:pPr fontAlgn="base">
                <a:spcBef>
                  <a:spcPct val="0"/>
                </a:spcBef>
                <a:spcAft>
                  <a:spcPct val="0"/>
                </a:spcAft>
                <a:defRPr/>
              </a:pPr>
              <a:t>18</a:t>
            </a:fld>
            <a:endParaRPr lang="pt-BR" smtClean="0">
              <a:cs typeface="Arial" charset="0"/>
            </a:endParaRPr>
          </a:p>
        </p:txBody>
      </p:sp>
      <p:sp>
        <p:nvSpPr>
          <p:cNvPr id="23555" name="Text Box 1"/>
          <p:cNvSpPr txBox="1">
            <a:spLocks noChangeArrowheads="1"/>
          </p:cNvSpPr>
          <p:nvPr/>
        </p:nvSpPr>
        <p:spPr bwMode="auto">
          <a:xfrm>
            <a:off x="3886200" y="8686800"/>
            <a:ext cx="2971800" cy="455613"/>
          </a:xfrm>
          <a:prstGeom prst="rect">
            <a:avLst/>
          </a:prstGeom>
          <a:noFill/>
          <a:ln w="9525">
            <a:noFill/>
            <a:round/>
            <a:headEnd/>
            <a:tailEnd/>
          </a:ln>
        </p:spPr>
        <p:txBody>
          <a:bodyPr lIns="90233" tIns="45116" rIns="90233" bIns="45116" anchor="b"/>
          <a:lstStyle/>
          <a:p>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fld id="{BB44B280-CD45-4921-A0AB-EE4EEF15014D}" type="slidenum">
              <a:rPr lang="en-US" sz="1200">
                <a:solidFill>
                  <a:srgbClr val="000000"/>
                </a:solidFill>
                <a:latin typeface="Calibri" pitchFamily="34" charset="0"/>
              </a:rPr>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t>18</a:t>
            </a:fld>
            <a:endParaRPr lang="en-US" sz="1200">
              <a:solidFill>
                <a:srgbClr val="000000"/>
              </a:solidFill>
              <a:latin typeface="Calibri" pitchFamily="34" charset="0"/>
            </a:endParaRPr>
          </a:p>
        </p:txBody>
      </p:sp>
      <p:sp>
        <p:nvSpPr>
          <p:cNvPr id="23556" name="Rectangle 2"/>
          <p:cNvSpPr>
            <a:spLocks noGrp="1" noRot="1" noChangeAspect="1" noChangeArrowheads="1" noTextEdit="1"/>
          </p:cNvSpPr>
          <p:nvPr>
            <p:ph type="sldImg"/>
          </p:nvPr>
        </p:nvSpPr>
        <p:spPr bwMode="auto">
          <a:xfrm>
            <a:off x="1146175" y="687388"/>
            <a:ext cx="4568825" cy="3425825"/>
          </a:xfrm>
          <a:solidFill>
            <a:srgbClr val="FFFFFF"/>
          </a:solidFill>
          <a:ln>
            <a:solidFill>
              <a:srgbClr val="000000"/>
            </a:solidFill>
            <a:miter lim="800000"/>
            <a:headEnd/>
            <a:tailEnd/>
          </a:ln>
        </p:spPr>
      </p:sp>
      <p:sp>
        <p:nvSpPr>
          <p:cNvPr id="23557" name="Rectangle 3"/>
          <p:cNvSpPr>
            <a:spLocks noGrp="1" noChangeArrowheads="1"/>
          </p:cNvSpPr>
          <p:nvPr>
            <p:ph type="body" idx="1"/>
          </p:nvPr>
        </p:nvSpPr>
        <p:spPr bwMode="auto">
          <a:xfrm>
            <a:off x="912813" y="4344988"/>
            <a:ext cx="5033962" cy="4114800"/>
          </a:xfrm>
          <a:noFill/>
        </p:spPr>
        <p:txBody>
          <a:bodyPr wrap="none" numCol="1" anchor="ctr" anchorCtr="0" compatLnSpc="1">
            <a:prstTxWarp prst="textNoShape">
              <a:avLst/>
            </a:prstTxWarp>
          </a:bodyPr>
          <a:lstStyle/>
          <a:p>
            <a:pPr eaLnBrk="1" hangingPunct="1">
              <a:spcBef>
                <a:spcPct val="0"/>
              </a:spcBef>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endParaRPr lang="en-US" smtClean="0">
              <a:latin typeface="Arial" charset="0"/>
              <a:ea typeface="Microsoft YaHei" pitchFamily="34"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1D77E8-BC42-4831-A49C-1690EF42DFFE}" type="slidenum">
              <a:rPr lang="pt-BR" smtClean="0">
                <a:cs typeface="Arial" charset="0"/>
              </a:rPr>
              <a:pPr fontAlgn="base">
                <a:spcBef>
                  <a:spcPct val="0"/>
                </a:spcBef>
                <a:spcAft>
                  <a:spcPct val="0"/>
                </a:spcAft>
                <a:defRPr/>
              </a:pPr>
              <a:t>19</a:t>
            </a:fld>
            <a:endParaRPr lang="pt-BR" smtClean="0">
              <a:cs typeface="Arial" charset="0"/>
            </a:endParaRPr>
          </a:p>
        </p:txBody>
      </p:sp>
      <p:sp>
        <p:nvSpPr>
          <p:cNvPr id="23555" name="Text Box 1"/>
          <p:cNvSpPr txBox="1">
            <a:spLocks noChangeArrowheads="1"/>
          </p:cNvSpPr>
          <p:nvPr/>
        </p:nvSpPr>
        <p:spPr bwMode="auto">
          <a:xfrm>
            <a:off x="3886200" y="8686800"/>
            <a:ext cx="2971800" cy="455613"/>
          </a:xfrm>
          <a:prstGeom prst="rect">
            <a:avLst/>
          </a:prstGeom>
          <a:noFill/>
          <a:ln w="9525">
            <a:noFill/>
            <a:round/>
            <a:headEnd/>
            <a:tailEnd/>
          </a:ln>
        </p:spPr>
        <p:txBody>
          <a:bodyPr lIns="90233" tIns="45116" rIns="90233" bIns="45116" anchor="b"/>
          <a:lstStyle/>
          <a:p>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fld id="{BB44B280-CD45-4921-A0AB-EE4EEF15014D}" type="slidenum">
              <a:rPr lang="en-US" sz="1200">
                <a:solidFill>
                  <a:srgbClr val="000000"/>
                </a:solidFill>
                <a:latin typeface="Calibri" pitchFamily="34" charset="0"/>
              </a:rPr>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t>19</a:t>
            </a:fld>
            <a:endParaRPr lang="en-US" sz="1200">
              <a:solidFill>
                <a:srgbClr val="000000"/>
              </a:solidFill>
              <a:latin typeface="Calibri" pitchFamily="34" charset="0"/>
            </a:endParaRPr>
          </a:p>
        </p:txBody>
      </p:sp>
      <p:sp>
        <p:nvSpPr>
          <p:cNvPr id="23556" name="Rectangle 2"/>
          <p:cNvSpPr>
            <a:spLocks noGrp="1" noRot="1" noChangeAspect="1" noChangeArrowheads="1" noTextEdit="1"/>
          </p:cNvSpPr>
          <p:nvPr>
            <p:ph type="sldImg"/>
          </p:nvPr>
        </p:nvSpPr>
        <p:spPr bwMode="auto">
          <a:xfrm>
            <a:off x="1146175" y="687388"/>
            <a:ext cx="4568825" cy="3425825"/>
          </a:xfrm>
          <a:solidFill>
            <a:srgbClr val="FFFFFF"/>
          </a:solidFill>
          <a:ln>
            <a:solidFill>
              <a:srgbClr val="000000"/>
            </a:solidFill>
            <a:miter lim="800000"/>
            <a:headEnd/>
            <a:tailEnd/>
          </a:ln>
        </p:spPr>
      </p:sp>
      <p:sp>
        <p:nvSpPr>
          <p:cNvPr id="23557" name="Rectangle 3"/>
          <p:cNvSpPr>
            <a:spLocks noGrp="1" noChangeArrowheads="1"/>
          </p:cNvSpPr>
          <p:nvPr>
            <p:ph type="body" idx="1"/>
          </p:nvPr>
        </p:nvSpPr>
        <p:spPr bwMode="auto">
          <a:xfrm>
            <a:off x="912813" y="4344988"/>
            <a:ext cx="5033962" cy="4114800"/>
          </a:xfrm>
          <a:noFill/>
        </p:spPr>
        <p:txBody>
          <a:bodyPr wrap="none" numCol="1" anchor="ctr" anchorCtr="0" compatLnSpc="1">
            <a:prstTxWarp prst="textNoShape">
              <a:avLst/>
            </a:prstTxWarp>
          </a:bodyPr>
          <a:lstStyle/>
          <a:p>
            <a:pPr eaLnBrk="1" hangingPunct="1">
              <a:spcBef>
                <a:spcPct val="0"/>
              </a:spcBef>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endParaRPr lang="en-US" smtClean="0">
              <a:latin typeface="Arial" charset="0"/>
              <a:ea typeface="Microsoft YaHei" pitchFamily="34"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1D77E8-BC42-4831-A49C-1690EF42DFFE}" type="slidenum">
              <a:rPr lang="pt-BR" smtClean="0">
                <a:cs typeface="Arial" charset="0"/>
              </a:rPr>
              <a:pPr fontAlgn="base">
                <a:spcBef>
                  <a:spcPct val="0"/>
                </a:spcBef>
                <a:spcAft>
                  <a:spcPct val="0"/>
                </a:spcAft>
                <a:defRPr/>
              </a:pPr>
              <a:t>20</a:t>
            </a:fld>
            <a:endParaRPr lang="pt-BR" smtClean="0">
              <a:cs typeface="Arial" charset="0"/>
            </a:endParaRPr>
          </a:p>
        </p:txBody>
      </p:sp>
      <p:sp>
        <p:nvSpPr>
          <p:cNvPr id="23555" name="Text Box 1"/>
          <p:cNvSpPr txBox="1">
            <a:spLocks noChangeArrowheads="1"/>
          </p:cNvSpPr>
          <p:nvPr/>
        </p:nvSpPr>
        <p:spPr bwMode="auto">
          <a:xfrm>
            <a:off x="3886200" y="8686800"/>
            <a:ext cx="2971800" cy="455613"/>
          </a:xfrm>
          <a:prstGeom prst="rect">
            <a:avLst/>
          </a:prstGeom>
          <a:noFill/>
          <a:ln w="9525">
            <a:noFill/>
            <a:round/>
            <a:headEnd/>
            <a:tailEnd/>
          </a:ln>
        </p:spPr>
        <p:txBody>
          <a:bodyPr lIns="90233" tIns="45116" rIns="90233" bIns="45116" anchor="b"/>
          <a:lstStyle/>
          <a:p>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fld id="{BB44B280-CD45-4921-A0AB-EE4EEF15014D}" type="slidenum">
              <a:rPr lang="en-US" sz="1200">
                <a:solidFill>
                  <a:srgbClr val="000000"/>
                </a:solidFill>
                <a:latin typeface="Calibri" pitchFamily="34" charset="0"/>
              </a:rPr>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t>20</a:t>
            </a:fld>
            <a:endParaRPr lang="en-US" sz="1200">
              <a:solidFill>
                <a:srgbClr val="000000"/>
              </a:solidFill>
              <a:latin typeface="Calibri" pitchFamily="34" charset="0"/>
            </a:endParaRPr>
          </a:p>
        </p:txBody>
      </p:sp>
      <p:sp>
        <p:nvSpPr>
          <p:cNvPr id="23556" name="Rectangle 2"/>
          <p:cNvSpPr>
            <a:spLocks noGrp="1" noRot="1" noChangeAspect="1" noChangeArrowheads="1" noTextEdit="1"/>
          </p:cNvSpPr>
          <p:nvPr>
            <p:ph type="sldImg"/>
          </p:nvPr>
        </p:nvSpPr>
        <p:spPr bwMode="auto">
          <a:xfrm>
            <a:off x="1146175" y="687388"/>
            <a:ext cx="4568825" cy="3425825"/>
          </a:xfrm>
          <a:solidFill>
            <a:srgbClr val="FFFFFF"/>
          </a:solidFill>
          <a:ln>
            <a:solidFill>
              <a:srgbClr val="000000"/>
            </a:solidFill>
            <a:miter lim="800000"/>
            <a:headEnd/>
            <a:tailEnd/>
          </a:ln>
        </p:spPr>
      </p:sp>
      <p:sp>
        <p:nvSpPr>
          <p:cNvPr id="23557" name="Rectangle 3"/>
          <p:cNvSpPr>
            <a:spLocks noGrp="1" noChangeArrowheads="1"/>
          </p:cNvSpPr>
          <p:nvPr>
            <p:ph type="body" idx="1"/>
          </p:nvPr>
        </p:nvSpPr>
        <p:spPr bwMode="auto">
          <a:xfrm>
            <a:off x="912813" y="4344988"/>
            <a:ext cx="5033962" cy="4114800"/>
          </a:xfrm>
          <a:noFill/>
        </p:spPr>
        <p:txBody>
          <a:bodyPr wrap="none" numCol="1" anchor="ctr" anchorCtr="0" compatLnSpc="1">
            <a:prstTxWarp prst="textNoShape">
              <a:avLst/>
            </a:prstTxWarp>
          </a:bodyPr>
          <a:lstStyle/>
          <a:p>
            <a:pPr eaLnBrk="1" hangingPunct="1">
              <a:spcBef>
                <a:spcPct val="0"/>
              </a:spcBef>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endParaRPr lang="en-US" smtClean="0">
              <a:latin typeface="Arial" charset="0"/>
              <a:ea typeface="Microsoft YaHei" pitchFamily="3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1D77E8-BC42-4831-A49C-1690EF42DFFE}" type="slidenum">
              <a:rPr lang="pt-BR" smtClean="0">
                <a:cs typeface="Arial" charset="0"/>
              </a:rPr>
              <a:pPr fontAlgn="base">
                <a:spcBef>
                  <a:spcPct val="0"/>
                </a:spcBef>
                <a:spcAft>
                  <a:spcPct val="0"/>
                </a:spcAft>
                <a:defRPr/>
              </a:pPr>
              <a:t>2</a:t>
            </a:fld>
            <a:endParaRPr lang="pt-BR" smtClean="0">
              <a:cs typeface="Arial" charset="0"/>
            </a:endParaRPr>
          </a:p>
        </p:txBody>
      </p:sp>
      <p:sp>
        <p:nvSpPr>
          <p:cNvPr id="23555" name="Text Box 1"/>
          <p:cNvSpPr txBox="1">
            <a:spLocks noChangeArrowheads="1"/>
          </p:cNvSpPr>
          <p:nvPr/>
        </p:nvSpPr>
        <p:spPr bwMode="auto">
          <a:xfrm>
            <a:off x="3886200" y="8686800"/>
            <a:ext cx="2971800" cy="455613"/>
          </a:xfrm>
          <a:prstGeom prst="rect">
            <a:avLst/>
          </a:prstGeom>
          <a:noFill/>
          <a:ln w="9525">
            <a:noFill/>
            <a:round/>
            <a:headEnd/>
            <a:tailEnd/>
          </a:ln>
        </p:spPr>
        <p:txBody>
          <a:bodyPr lIns="90233" tIns="45116" rIns="90233" bIns="45116" anchor="b"/>
          <a:lstStyle/>
          <a:p>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fld id="{BB44B280-CD45-4921-A0AB-EE4EEF15014D}" type="slidenum">
              <a:rPr lang="en-US" sz="1200">
                <a:solidFill>
                  <a:srgbClr val="000000"/>
                </a:solidFill>
                <a:latin typeface="Calibri" pitchFamily="34" charset="0"/>
              </a:rPr>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t>2</a:t>
            </a:fld>
            <a:endParaRPr lang="en-US" sz="1200">
              <a:solidFill>
                <a:srgbClr val="000000"/>
              </a:solidFill>
              <a:latin typeface="Calibri" pitchFamily="34" charset="0"/>
            </a:endParaRPr>
          </a:p>
        </p:txBody>
      </p:sp>
      <p:sp>
        <p:nvSpPr>
          <p:cNvPr id="23556" name="Rectangle 2"/>
          <p:cNvSpPr>
            <a:spLocks noGrp="1" noRot="1" noChangeAspect="1" noChangeArrowheads="1" noTextEdit="1"/>
          </p:cNvSpPr>
          <p:nvPr>
            <p:ph type="sldImg"/>
          </p:nvPr>
        </p:nvSpPr>
        <p:spPr bwMode="auto">
          <a:xfrm>
            <a:off x="1146175" y="687388"/>
            <a:ext cx="4568825" cy="3425825"/>
          </a:xfrm>
          <a:solidFill>
            <a:srgbClr val="FFFFFF"/>
          </a:solidFill>
          <a:ln>
            <a:solidFill>
              <a:srgbClr val="000000"/>
            </a:solidFill>
            <a:miter lim="800000"/>
            <a:headEnd/>
            <a:tailEnd/>
          </a:ln>
        </p:spPr>
      </p:sp>
      <p:sp>
        <p:nvSpPr>
          <p:cNvPr id="23557" name="Rectangle 3"/>
          <p:cNvSpPr>
            <a:spLocks noGrp="1" noChangeArrowheads="1"/>
          </p:cNvSpPr>
          <p:nvPr>
            <p:ph type="body" idx="1"/>
          </p:nvPr>
        </p:nvSpPr>
        <p:spPr bwMode="auto">
          <a:xfrm>
            <a:off x="912813" y="4344988"/>
            <a:ext cx="5033962" cy="4114800"/>
          </a:xfrm>
          <a:noFill/>
        </p:spPr>
        <p:txBody>
          <a:bodyPr wrap="none" numCol="1" anchor="ctr" anchorCtr="0" compatLnSpc="1">
            <a:prstTxWarp prst="textNoShape">
              <a:avLst/>
            </a:prstTxWarp>
          </a:bodyPr>
          <a:lstStyle/>
          <a:p>
            <a:pPr eaLnBrk="1" hangingPunct="1">
              <a:spcBef>
                <a:spcPct val="0"/>
              </a:spcBef>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endParaRPr lang="en-US" smtClean="0">
              <a:latin typeface="Arial" charset="0"/>
              <a:ea typeface="Microsoft YaHei" pitchFamily="34"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1D77E8-BC42-4831-A49C-1690EF42DFFE}" type="slidenum">
              <a:rPr lang="pt-BR" smtClean="0">
                <a:cs typeface="Arial" charset="0"/>
              </a:rPr>
              <a:pPr fontAlgn="base">
                <a:spcBef>
                  <a:spcPct val="0"/>
                </a:spcBef>
                <a:spcAft>
                  <a:spcPct val="0"/>
                </a:spcAft>
                <a:defRPr/>
              </a:pPr>
              <a:t>21</a:t>
            </a:fld>
            <a:endParaRPr lang="pt-BR" smtClean="0">
              <a:cs typeface="Arial" charset="0"/>
            </a:endParaRPr>
          </a:p>
        </p:txBody>
      </p:sp>
      <p:sp>
        <p:nvSpPr>
          <p:cNvPr id="23555" name="Text Box 1"/>
          <p:cNvSpPr txBox="1">
            <a:spLocks noChangeArrowheads="1"/>
          </p:cNvSpPr>
          <p:nvPr/>
        </p:nvSpPr>
        <p:spPr bwMode="auto">
          <a:xfrm>
            <a:off x="3886200" y="8686800"/>
            <a:ext cx="2971800" cy="455613"/>
          </a:xfrm>
          <a:prstGeom prst="rect">
            <a:avLst/>
          </a:prstGeom>
          <a:noFill/>
          <a:ln w="9525">
            <a:noFill/>
            <a:round/>
            <a:headEnd/>
            <a:tailEnd/>
          </a:ln>
        </p:spPr>
        <p:txBody>
          <a:bodyPr lIns="90233" tIns="45116" rIns="90233" bIns="45116" anchor="b"/>
          <a:lstStyle/>
          <a:p>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fld id="{BB44B280-CD45-4921-A0AB-EE4EEF15014D}" type="slidenum">
              <a:rPr lang="en-US" sz="1200">
                <a:solidFill>
                  <a:srgbClr val="000000"/>
                </a:solidFill>
                <a:latin typeface="Calibri" pitchFamily="34" charset="0"/>
              </a:rPr>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t>21</a:t>
            </a:fld>
            <a:endParaRPr lang="en-US" sz="1200">
              <a:solidFill>
                <a:srgbClr val="000000"/>
              </a:solidFill>
              <a:latin typeface="Calibri" pitchFamily="34" charset="0"/>
            </a:endParaRPr>
          </a:p>
        </p:txBody>
      </p:sp>
      <p:sp>
        <p:nvSpPr>
          <p:cNvPr id="23556" name="Rectangle 2"/>
          <p:cNvSpPr>
            <a:spLocks noGrp="1" noRot="1" noChangeAspect="1" noChangeArrowheads="1" noTextEdit="1"/>
          </p:cNvSpPr>
          <p:nvPr>
            <p:ph type="sldImg"/>
          </p:nvPr>
        </p:nvSpPr>
        <p:spPr bwMode="auto">
          <a:xfrm>
            <a:off x="1146175" y="687388"/>
            <a:ext cx="4568825" cy="3425825"/>
          </a:xfrm>
          <a:solidFill>
            <a:srgbClr val="FFFFFF"/>
          </a:solidFill>
          <a:ln>
            <a:solidFill>
              <a:srgbClr val="000000"/>
            </a:solidFill>
            <a:miter lim="800000"/>
            <a:headEnd/>
            <a:tailEnd/>
          </a:ln>
        </p:spPr>
      </p:sp>
      <p:sp>
        <p:nvSpPr>
          <p:cNvPr id="23557" name="Rectangle 3"/>
          <p:cNvSpPr>
            <a:spLocks noGrp="1" noChangeArrowheads="1"/>
          </p:cNvSpPr>
          <p:nvPr>
            <p:ph type="body" idx="1"/>
          </p:nvPr>
        </p:nvSpPr>
        <p:spPr bwMode="auto">
          <a:xfrm>
            <a:off x="912813" y="4344988"/>
            <a:ext cx="5033962" cy="4114800"/>
          </a:xfrm>
          <a:noFill/>
        </p:spPr>
        <p:txBody>
          <a:bodyPr wrap="none" numCol="1" anchor="ctr" anchorCtr="0" compatLnSpc="1">
            <a:prstTxWarp prst="textNoShape">
              <a:avLst/>
            </a:prstTxWarp>
          </a:bodyPr>
          <a:lstStyle/>
          <a:p>
            <a:pPr eaLnBrk="1" hangingPunct="1">
              <a:spcBef>
                <a:spcPct val="0"/>
              </a:spcBef>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endParaRPr lang="en-US" smtClean="0">
              <a:latin typeface="Arial" charset="0"/>
              <a:ea typeface="Microsoft YaHei" pitchFamily="34"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1D77E8-BC42-4831-A49C-1690EF42DFFE}" type="slidenum">
              <a:rPr lang="pt-BR" smtClean="0">
                <a:cs typeface="Arial" charset="0"/>
              </a:rPr>
              <a:pPr fontAlgn="base">
                <a:spcBef>
                  <a:spcPct val="0"/>
                </a:spcBef>
                <a:spcAft>
                  <a:spcPct val="0"/>
                </a:spcAft>
                <a:defRPr/>
              </a:pPr>
              <a:t>22</a:t>
            </a:fld>
            <a:endParaRPr lang="pt-BR" smtClean="0">
              <a:cs typeface="Arial" charset="0"/>
            </a:endParaRPr>
          </a:p>
        </p:txBody>
      </p:sp>
      <p:sp>
        <p:nvSpPr>
          <p:cNvPr id="23555" name="Text Box 1"/>
          <p:cNvSpPr txBox="1">
            <a:spLocks noChangeArrowheads="1"/>
          </p:cNvSpPr>
          <p:nvPr/>
        </p:nvSpPr>
        <p:spPr bwMode="auto">
          <a:xfrm>
            <a:off x="3886200" y="8686800"/>
            <a:ext cx="2971800" cy="455613"/>
          </a:xfrm>
          <a:prstGeom prst="rect">
            <a:avLst/>
          </a:prstGeom>
          <a:noFill/>
          <a:ln w="9525">
            <a:noFill/>
            <a:round/>
            <a:headEnd/>
            <a:tailEnd/>
          </a:ln>
        </p:spPr>
        <p:txBody>
          <a:bodyPr lIns="90233" tIns="45116" rIns="90233" bIns="45116" anchor="b"/>
          <a:lstStyle/>
          <a:p>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fld id="{BB44B280-CD45-4921-A0AB-EE4EEF15014D}" type="slidenum">
              <a:rPr lang="en-US" sz="1200">
                <a:solidFill>
                  <a:srgbClr val="000000"/>
                </a:solidFill>
                <a:latin typeface="Calibri" pitchFamily="34" charset="0"/>
              </a:rPr>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t>22</a:t>
            </a:fld>
            <a:endParaRPr lang="en-US" sz="1200">
              <a:solidFill>
                <a:srgbClr val="000000"/>
              </a:solidFill>
              <a:latin typeface="Calibri" pitchFamily="34" charset="0"/>
            </a:endParaRPr>
          </a:p>
        </p:txBody>
      </p:sp>
      <p:sp>
        <p:nvSpPr>
          <p:cNvPr id="23556" name="Rectangle 2"/>
          <p:cNvSpPr>
            <a:spLocks noGrp="1" noRot="1" noChangeAspect="1" noChangeArrowheads="1" noTextEdit="1"/>
          </p:cNvSpPr>
          <p:nvPr>
            <p:ph type="sldImg"/>
          </p:nvPr>
        </p:nvSpPr>
        <p:spPr bwMode="auto">
          <a:xfrm>
            <a:off x="1146175" y="687388"/>
            <a:ext cx="4568825" cy="3425825"/>
          </a:xfrm>
          <a:solidFill>
            <a:srgbClr val="FFFFFF"/>
          </a:solidFill>
          <a:ln>
            <a:solidFill>
              <a:srgbClr val="000000"/>
            </a:solidFill>
            <a:miter lim="800000"/>
            <a:headEnd/>
            <a:tailEnd/>
          </a:ln>
        </p:spPr>
      </p:sp>
      <p:sp>
        <p:nvSpPr>
          <p:cNvPr id="23557" name="Rectangle 3"/>
          <p:cNvSpPr>
            <a:spLocks noGrp="1" noChangeArrowheads="1"/>
          </p:cNvSpPr>
          <p:nvPr>
            <p:ph type="body" idx="1"/>
          </p:nvPr>
        </p:nvSpPr>
        <p:spPr bwMode="auto">
          <a:xfrm>
            <a:off x="912813" y="4344988"/>
            <a:ext cx="5033962" cy="4114800"/>
          </a:xfrm>
          <a:noFill/>
        </p:spPr>
        <p:txBody>
          <a:bodyPr wrap="none" numCol="1" anchor="ctr" anchorCtr="0" compatLnSpc="1">
            <a:prstTxWarp prst="textNoShape">
              <a:avLst/>
            </a:prstTxWarp>
          </a:bodyPr>
          <a:lstStyle/>
          <a:p>
            <a:pPr eaLnBrk="1" hangingPunct="1">
              <a:spcBef>
                <a:spcPct val="0"/>
              </a:spcBef>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endParaRPr lang="en-US" smtClean="0">
              <a:latin typeface="Arial" charset="0"/>
              <a:ea typeface="Microsoft YaHei" pitchFamily="34"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1D77E8-BC42-4831-A49C-1690EF42DFFE}" type="slidenum">
              <a:rPr lang="pt-BR" smtClean="0">
                <a:cs typeface="Arial" charset="0"/>
              </a:rPr>
              <a:pPr fontAlgn="base">
                <a:spcBef>
                  <a:spcPct val="0"/>
                </a:spcBef>
                <a:spcAft>
                  <a:spcPct val="0"/>
                </a:spcAft>
                <a:defRPr/>
              </a:pPr>
              <a:t>23</a:t>
            </a:fld>
            <a:endParaRPr lang="pt-BR" smtClean="0">
              <a:cs typeface="Arial" charset="0"/>
            </a:endParaRPr>
          </a:p>
        </p:txBody>
      </p:sp>
      <p:sp>
        <p:nvSpPr>
          <p:cNvPr id="23555" name="Text Box 1"/>
          <p:cNvSpPr txBox="1">
            <a:spLocks noChangeArrowheads="1"/>
          </p:cNvSpPr>
          <p:nvPr/>
        </p:nvSpPr>
        <p:spPr bwMode="auto">
          <a:xfrm>
            <a:off x="3886200" y="8686800"/>
            <a:ext cx="2971800" cy="455613"/>
          </a:xfrm>
          <a:prstGeom prst="rect">
            <a:avLst/>
          </a:prstGeom>
          <a:noFill/>
          <a:ln w="9525">
            <a:noFill/>
            <a:round/>
            <a:headEnd/>
            <a:tailEnd/>
          </a:ln>
        </p:spPr>
        <p:txBody>
          <a:bodyPr lIns="90233" tIns="45116" rIns="90233" bIns="45116" anchor="b"/>
          <a:lstStyle/>
          <a:p>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fld id="{BB44B280-CD45-4921-A0AB-EE4EEF15014D}" type="slidenum">
              <a:rPr lang="en-US" sz="1200">
                <a:solidFill>
                  <a:srgbClr val="000000"/>
                </a:solidFill>
                <a:latin typeface="Calibri" pitchFamily="34" charset="0"/>
              </a:rPr>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t>23</a:t>
            </a:fld>
            <a:endParaRPr lang="en-US" sz="1200">
              <a:solidFill>
                <a:srgbClr val="000000"/>
              </a:solidFill>
              <a:latin typeface="Calibri" pitchFamily="34" charset="0"/>
            </a:endParaRPr>
          </a:p>
        </p:txBody>
      </p:sp>
      <p:sp>
        <p:nvSpPr>
          <p:cNvPr id="23556" name="Rectangle 2"/>
          <p:cNvSpPr>
            <a:spLocks noGrp="1" noRot="1" noChangeAspect="1" noChangeArrowheads="1" noTextEdit="1"/>
          </p:cNvSpPr>
          <p:nvPr>
            <p:ph type="sldImg"/>
          </p:nvPr>
        </p:nvSpPr>
        <p:spPr bwMode="auto">
          <a:xfrm>
            <a:off x="1146175" y="687388"/>
            <a:ext cx="4568825" cy="3425825"/>
          </a:xfrm>
          <a:solidFill>
            <a:srgbClr val="FFFFFF"/>
          </a:solidFill>
          <a:ln>
            <a:solidFill>
              <a:srgbClr val="000000"/>
            </a:solidFill>
            <a:miter lim="800000"/>
            <a:headEnd/>
            <a:tailEnd/>
          </a:ln>
        </p:spPr>
      </p:sp>
      <p:sp>
        <p:nvSpPr>
          <p:cNvPr id="23557" name="Rectangle 3"/>
          <p:cNvSpPr>
            <a:spLocks noGrp="1" noChangeArrowheads="1"/>
          </p:cNvSpPr>
          <p:nvPr>
            <p:ph type="body" idx="1"/>
          </p:nvPr>
        </p:nvSpPr>
        <p:spPr bwMode="auto">
          <a:xfrm>
            <a:off x="912813" y="4344988"/>
            <a:ext cx="5033962" cy="4114800"/>
          </a:xfrm>
          <a:noFill/>
        </p:spPr>
        <p:txBody>
          <a:bodyPr wrap="none" numCol="1" anchor="ctr" anchorCtr="0" compatLnSpc="1">
            <a:prstTxWarp prst="textNoShape">
              <a:avLst/>
            </a:prstTxWarp>
          </a:bodyPr>
          <a:lstStyle/>
          <a:p>
            <a:pPr eaLnBrk="1" hangingPunct="1">
              <a:spcBef>
                <a:spcPct val="0"/>
              </a:spcBef>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endParaRPr lang="en-US" smtClean="0">
              <a:latin typeface="Arial" charset="0"/>
              <a:ea typeface="Microsoft YaHei" pitchFamily="34"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1D77E8-BC42-4831-A49C-1690EF42DFFE}" type="slidenum">
              <a:rPr lang="pt-BR" smtClean="0">
                <a:cs typeface="Arial" charset="0"/>
              </a:rPr>
              <a:pPr fontAlgn="base">
                <a:spcBef>
                  <a:spcPct val="0"/>
                </a:spcBef>
                <a:spcAft>
                  <a:spcPct val="0"/>
                </a:spcAft>
                <a:defRPr/>
              </a:pPr>
              <a:t>24</a:t>
            </a:fld>
            <a:endParaRPr lang="pt-BR" smtClean="0">
              <a:cs typeface="Arial" charset="0"/>
            </a:endParaRPr>
          </a:p>
        </p:txBody>
      </p:sp>
      <p:sp>
        <p:nvSpPr>
          <p:cNvPr id="23555" name="Text Box 1"/>
          <p:cNvSpPr txBox="1">
            <a:spLocks noChangeArrowheads="1"/>
          </p:cNvSpPr>
          <p:nvPr/>
        </p:nvSpPr>
        <p:spPr bwMode="auto">
          <a:xfrm>
            <a:off x="3886200" y="8686800"/>
            <a:ext cx="2971800" cy="455613"/>
          </a:xfrm>
          <a:prstGeom prst="rect">
            <a:avLst/>
          </a:prstGeom>
          <a:noFill/>
          <a:ln w="9525">
            <a:noFill/>
            <a:round/>
            <a:headEnd/>
            <a:tailEnd/>
          </a:ln>
        </p:spPr>
        <p:txBody>
          <a:bodyPr lIns="90233" tIns="45116" rIns="90233" bIns="45116" anchor="b"/>
          <a:lstStyle/>
          <a:p>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fld id="{BB44B280-CD45-4921-A0AB-EE4EEF15014D}" type="slidenum">
              <a:rPr lang="en-US" sz="1200">
                <a:solidFill>
                  <a:srgbClr val="000000"/>
                </a:solidFill>
                <a:latin typeface="Calibri" pitchFamily="34" charset="0"/>
              </a:rPr>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t>24</a:t>
            </a:fld>
            <a:endParaRPr lang="en-US" sz="1200">
              <a:solidFill>
                <a:srgbClr val="000000"/>
              </a:solidFill>
              <a:latin typeface="Calibri" pitchFamily="34" charset="0"/>
            </a:endParaRPr>
          </a:p>
        </p:txBody>
      </p:sp>
      <p:sp>
        <p:nvSpPr>
          <p:cNvPr id="23556" name="Rectangle 2"/>
          <p:cNvSpPr>
            <a:spLocks noGrp="1" noRot="1" noChangeAspect="1" noChangeArrowheads="1" noTextEdit="1"/>
          </p:cNvSpPr>
          <p:nvPr>
            <p:ph type="sldImg"/>
          </p:nvPr>
        </p:nvSpPr>
        <p:spPr bwMode="auto">
          <a:xfrm>
            <a:off x="1146175" y="687388"/>
            <a:ext cx="4568825" cy="3425825"/>
          </a:xfrm>
          <a:solidFill>
            <a:srgbClr val="FFFFFF"/>
          </a:solidFill>
          <a:ln>
            <a:solidFill>
              <a:srgbClr val="000000"/>
            </a:solidFill>
            <a:miter lim="800000"/>
            <a:headEnd/>
            <a:tailEnd/>
          </a:ln>
        </p:spPr>
      </p:sp>
      <p:sp>
        <p:nvSpPr>
          <p:cNvPr id="23557" name="Rectangle 3"/>
          <p:cNvSpPr>
            <a:spLocks noGrp="1" noChangeArrowheads="1"/>
          </p:cNvSpPr>
          <p:nvPr>
            <p:ph type="body" idx="1"/>
          </p:nvPr>
        </p:nvSpPr>
        <p:spPr bwMode="auto">
          <a:xfrm>
            <a:off x="912813" y="4344988"/>
            <a:ext cx="5033962" cy="4114800"/>
          </a:xfrm>
          <a:noFill/>
        </p:spPr>
        <p:txBody>
          <a:bodyPr wrap="none" numCol="1" anchor="ctr" anchorCtr="0" compatLnSpc="1">
            <a:prstTxWarp prst="textNoShape">
              <a:avLst/>
            </a:prstTxWarp>
          </a:bodyPr>
          <a:lstStyle/>
          <a:p>
            <a:pPr eaLnBrk="1" hangingPunct="1">
              <a:spcBef>
                <a:spcPct val="0"/>
              </a:spcBef>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endParaRPr lang="en-US" smtClean="0">
              <a:latin typeface="Arial" charset="0"/>
              <a:ea typeface="Microsoft YaHei" pitchFamily="34"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1D77E8-BC42-4831-A49C-1690EF42DFFE}" type="slidenum">
              <a:rPr lang="pt-BR" smtClean="0">
                <a:cs typeface="Arial" charset="0"/>
              </a:rPr>
              <a:pPr fontAlgn="base">
                <a:spcBef>
                  <a:spcPct val="0"/>
                </a:spcBef>
                <a:spcAft>
                  <a:spcPct val="0"/>
                </a:spcAft>
                <a:defRPr/>
              </a:pPr>
              <a:t>25</a:t>
            </a:fld>
            <a:endParaRPr lang="pt-BR" smtClean="0">
              <a:cs typeface="Arial" charset="0"/>
            </a:endParaRPr>
          </a:p>
        </p:txBody>
      </p:sp>
      <p:sp>
        <p:nvSpPr>
          <p:cNvPr id="23555" name="Text Box 1"/>
          <p:cNvSpPr txBox="1">
            <a:spLocks noChangeArrowheads="1"/>
          </p:cNvSpPr>
          <p:nvPr/>
        </p:nvSpPr>
        <p:spPr bwMode="auto">
          <a:xfrm>
            <a:off x="3886200" y="8686800"/>
            <a:ext cx="2971800" cy="455613"/>
          </a:xfrm>
          <a:prstGeom prst="rect">
            <a:avLst/>
          </a:prstGeom>
          <a:noFill/>
          <a:ln w="9525">
            <a:noFill/>
            <a:round/>
            <a:headEnd/>
            <a:tailEnd/>
          </a:ln>
        </p:spPr>
        <p:txBody>
          <a:bodyPr lIns="90233" tIns="45116" rIns="90233" bIns="45116" anchor="b"/>
          <a:lstStyle/>
          <a:p>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fld id="{BB44B280-CD45-4921-A0AB-EE4EEF15014D}" type="slidenum">
              <a:rPr lang="en-US" sz="1200">
                <a:solidFill>
                  <a:srgbClr val="000000"/>
                </a:solidFill>
                <a:latin typeface="Calibri" pitchFamily="34" charset="0"/>
              </a:rPr>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t>25</a:t>
            </a:fld>
            <a:endParaRPr lang="en-US" sz="1200">
              <a:solidFill>
                <a:srgbClr val="000000"/>
              </a:solidFill>
              <a:latin typeface="Calibri" pitchFamily="34" charset="0"/>
            </a:endParaRPr>
          </a:p>
        </p:txBody>
      </p:sp>
      <p:sp>
        <p:nvSpPr>
          <p:cNvPr id="23556" name="Rectangle 2"/>
          <p:cNvSpPr>
            <a:spLocks noGrp="1" noRot="1" noChangeAspect="1" noChangeArrowheads="1" noTextEdit="1"/>
          </p:cNvSpPr>
          <p:nvPr>
            <p:ph type="sldImg"/>
          </p:nvPr>
        </p:nvSpPr>
        <p:spPr bwMode="auto">
          <a:xfrm>
            <a:off x="1146175" y="687388"/>
            <a:ext cx="4568825" cy="3425825"/>
          </a:xfrm>
          <a:solidFill>
            <a:srgbClr val="FFFFFF"/>
          </a:solidFill>
          <a:ln>
            <a:solidFill>
              <a:srgbClr val="000000"/>
            </a:solidFill>
            <a:miter lim="800000"/>
            <a:headEnd/>
            <a:tailEnd/>
          </a:ln>
        </p:spPr>
      </p:sp>
      <p:sp>
        <p:nvSpPr>
          <p:cNvPr id="23557" name="Rectangle 3"/>
          <p:cNvSpPr>
            <a:spLocks noGrp="1" noChangeArrowheads="1"/>
          </p:cNvSpPr>
          <p:nvPr>
            <p:ph type="body" idx="1"/>
          </p:nvPr>
        </p:nvSpPr>
        <p:spPr bwMode="auto">
          <a:xfrm>
            <a:off x="912813" y="4344988"/>
            <a:ext cx="5033962" cy="4114800"/>
          </a:xfrm>
          <a:noFill/>
        </p:spPr>
        <p:txBody>
          <a:bodyPr wrap="none" numCol="1" anchor="ctr" anchorCtr="0" compatLnSpc="1">
            <a:prstTxWarp prst="textNoShape">
              <a:avLst/>
            </a:prstTxWarp>
          </a:bodyPr>
          <a:lstStyle/>
          <a:p>
            <a:pPr eaLnBrk="1" hangingPunct="1">
              <a:spcBef>
                <a:spcPct val="0"/>
              </a:spcBef>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endParaRPr lang="en-US" smtClean="0">
              <a:latin typeface="Arial" charset="0"/>
              <a:ea typeface="Microsoft YaHei" pitchFamily="34"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1D77E8-BC42-4831-A49C-1690EF42DFFE}" type="slidenum">
              <a:rPr lang="pt-BR" smtClean="0">
                <a:cs typeface="Arial" charset="0"/>
              </a:rPr>
              <a:pPr fontAlgn="base">
                <a:spcBef>
                  <a:spcPct val="0"/>
                </a:spcBef>
                <a:spcAft>
                  <a:spcPct val="0"/>
                </a:spcAft>
                <a:defRPr/>
              </a:pPr>
              <a:t>26</a:t>
            </a:fld>
            <a:endParaRPr lang="pt-BR" smtClean="0">
              <a:cs typeface="Arial" charset="0"/>
            </a:endParaRPr>
          </a:p>
        </p:txBody>
      </p:sp>
      <p:sp>
        <p:nvSpPr>
          <p:cNvPr id="23555" name="Text Box 1"/>
          <p:cNvSpPr txBox="1">
            <a:spLocks noChangeArrowheads="1"/>
          </p:cNvSpPr>
          <p:nvPr/>
        </p:nvSpPr>
        <p:spPr bwMode="auto">
          <a:xfrm>
            <a:off x="3886200" y="8686800"/>
            <a:ext cx="2971800" cy="455613"/>
          </a:xfrm>
          <a:prstGeom prst="rect">
            <a:avLst/>
          </a:prstGeom>
          <a:noFill/>
          <a:ln w="9525">
            <a:noFill/>
            <a:round/>
            <a:headEnd/>
            <a:tailEnd/>
          </a:ln>
        </p:spPr>
        <p:txBody>
          <a:bodyPr lIns="90233" tIns="45116" rIns="90233" bIns="45116" anchor="b"/>
          <a:lstStyle/>
          <a:p>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fld id="{BB44B280-CD45-4921-A0AB-EE4EEF15014D}" type="slidenum">
              <a:rPr lang="en-US" sz="1200">
                <a:solidFill>
                  <a:srgbClr val="000000"/>
                </a:solidFill>
                <a:latin typeface="Calibri" pitchFamily="34" charset="0"/>
              </a:rPr>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t>26</a:t>
            </a:fld>
            <a:endParaRPr lang="en-US" sz="1200">
              <a:solidFill>
                <a:srgbClr val="000000"/>
              </a:solidFill>
              <a:latin typeface="Calibri" pitchFamily="34" charset="0"/>
            </a:endParaRPr>
          </a:p>
        </p:txBody>
      </p:sp>
      <p:sp>
        <p:nvSpPr>
          <p:cNvPr id="23556" name="Rectangle 2"/>
          <p:cNvSpPr>
            <a:spLocks noGrp="1" noRot="1" noChangeAspect="1" noChangeArrowheads="1" noTextEdit="1"/>
          </p:cNvSpPr>
          <p:nvPr>
            <p:ph type="sldImg"/>
          </p:nvPr>
        </p:nvSpPr>
        <p:spPr bwMode="auto">
          <a:xfrm>
            <a:off x="1146175" y="687388"/>
            <a:ext cx="4568825" cy="3425825"/>
          </a:xfrm>
          <a:solidFill>
            <a:srgbClr val="FFFFFF"/>
          </a:solidFill>
          <a:ln>
            <a:solidFill>
              <a:srgbClr val="000000"/>
            </a:solidFill>
            <a:miter lim="800000"/>
            <a:headEnd/>
            <a:tailEnd/>
          </a:ln>
        </p:spPr>
      </p:sp>
      <p:sp>
        <p:nvSpPr>
          <p:cNvPr id="23557" name="Rectangle 3"/>
          <p:cNvSpPr>
            <a:spLocks noGrp="1" noChangeArrowheads="1"/>
          </p:cNvSpPr>
          <p:nvPr>
            <p:ph type="body" idx="1"/>
          </p:nvPr>
        </p:nvSpPr>
        <p:spPr bwMode="auto">
          <a:xfrm>
            <a:off x="912813" y="4344988"/>
            <a:ext cx="5033962" cy="4114800"/>
          </a:xfrm>
          <a:noFill/>
        </p:spPr>
        <p:txBody>
          <a:bodyPr wrap="none" numCol="1" anchor="ctr" anchorCtr="0" compatLnSpc="1">
            <a:prstTxWarp prst="textNoShape">
              <a:avLst/>
            </a:prstTxWarp>
          </a:bodyPr>
          <a:lstStyle/>
          <a:p>
            <a:pPr eaLnBrk="1" hangingPunct="1">
              <a:spcBef>
                <a:spcPct val="0"/>
              </a:spcBef>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endParaRPr lang="en-US" smtClean="0">
              <a:latin typeface="Arial" charset="0"/>
              <a:ea typeface="Microsoft YaHei" pitchFamily="34"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1D77E8-BC42-4831-A49C-1690EF42DFFE}" type="slidenum">
              <a:rPr lang="pt-BR" smtClean="0">
                <a:cs typeface="Arial" charset="0"/>
              </a:rPr>
              <a:pPr fontAlgn="base">
                <a:spcBef>
                  <a:spcPct val="0"/>
                </a:spcBef>
                <a:spcAft>
                  <a:spcPct val="0"/>
                </a:spcAft>
                <a:defRPr/>
              </a:pPr>
              <a:t>27</a:t>
            </a:fld>
            <a:endParaRPr lang="pt-BR" smtClean="0">
              <a:cs typeface="Arial" charset="0"/>
            </a:endParaRPr>
          </a:p>
        </p:txBody>
      </p:sp>
      <p:sp>
        <p:nvSpPr>
          <p:cNvPr id="23555" name="Text Box 1"/>
          <p:cNvSpPr txBox="1">
            <a:spLocks noChangeArrowheads="1"/>
          </p:cNvSpPr>
          <p:nvPr/>
        </p:nvSpPr>
        <p:spPr bwMode="auto">
          <a:xfrm>
            <a:off x="3886200" y="8686800"/>
            <a:ext cx="2971800" cy="455613"/>
          </a:xfrm>
          <a:prstGeom prst="rect">
            <a:avLst/>
          </a:prstGeom>
          <a:noFill/>
          <a:ln w="9525">
            <a:noFill/>
            <a:round/>
            <a:headEnd/>
            <a:tailEnd/>
          </a:ln>
        </p:spPr>
        <p:txBody>
          <a:bodyPr lIns="90233" tIns="45116" rIns="90233" bIns="45116" anchor="b"/>
          <a:lstStyle/>
          <a:p>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fld id="{BB44B280-CD45-4921-A0AB-EE4EEF15014D}" type="slidenum">
              <a:rPr lang="en-US" sz="1200">
                <a:solidFill>
                  <a:srgbClr val="000000"/>
                </a:solidFill>
                <a:latin typeface="Calibri" pitchFamily="34" charset="0"/>
              </a:rPr>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t>27</a:t>
            </a:fld>
            <a:endParaRPr lang="en-US" sz="1200">
              <a:solidFill>
                <a:srgbClr val="000000"/>
              </a:solidFill>
              <a:latin typeface="Calibri" pitchFamily="34" charset="0"/>
            </a:endParaRPr>
          </a:p>
        </p:txBody>
      </p:sp>
      <p:sp>
        <p:nvSpPr>
          <p:cNvPr id="23556" name="Rectangle 2"/>
          <p:cNvSpPr>
            <a:spLocks noGrp="1" noRot="1" noChangeAspect="1" noChangeArrowheads="1" noTextEdit="1"/>
          </p:cNvSpPr>
          <p:nvPr>
            <p:ph type="sldImg"/>
          </p:nvPr>
        </p:nvSpPr>
        <p:spPr bwMode="auto">
          <a:xfrm>
            <a:off x="1146175" y="687388"/>
            <a:ext cx="4568825" cy="3425825"/>
          </a:xfrm>
          <a:solidFill>
            <a:srgbClr val="FFFFFF"/>
          </a:solidFill>
          <a:ln>
            <a:solidFill>
              <a:srgbClr val="000000"/>
            </a:solidFill>
            <a:miter lim="800000"/>
            <a:headEnd/>
            <a:tailEnd/>
          </a:ln>
        </p:spPr>
      </p:sp>
      <p:sp>
        <p:nvSpPr>
          <p:cNvPr id="23557" name="Rectangle 3"/>
          <p:cNvSpPr>
            <a:spLocks noGrp="1" noChangeArrowheads="1"/>
          </p:cNvSpPr>
          <p:nvPr>
            <p:ph type="body" idx="1"/>
          </p:nvPr>
        </p:nvSpPr>
        <p:spPr bwMode="auto">
          <a:xfrm>
            <a:off x="912813" y="4344988"/>
            <a:ext cx="5033962" cy="4114800"/>
          </a:xfrm>
          <a:noFill/>
        </p:spPr>
        <p:txBody>
          <a:bodyPr wrap="none" numCol="1" anchor="ctr" anchorCtr="0" compatLnSpc="1">
            <a:prstTxWarp prst="textNoShape">
              <a:avLst/>
            </a:prstTxWarp>
          </a:bodyPr>
          <a:lstStyle/>
          <a:p>
            <a:pPr eaLnBrk="1" hangingPunct="1">
              <a:spcBef>
                <a:spcPct val="0"/>
              </a:spcBef>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endParaRPr lang="en-US" smtClean="0">
              <a:latin typeface="Arial" charset="0"/>
              <a:ea typeface="Microsoft YaHei" pitchFamily="34"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1D77E8-BC42-4831-A49C-1690EF42DFFE}" type="slidenum">
              <a:rPr lang="pt-BR" smtClean="0">
                <a:cs typeface="Arial" charset="0"/>
              </a:rPr>
              <a:pPr fontAlgn="base">
                <a:spcBef>
                  <a:spcPct val="0"/>
                </a:spcBef>
                <a:spcAft>
                  <a:spcPct val="0"/>
                </a:spcAft>
                <a:defRPr/>
              </a:pPr>
              <a:t>28</a:t>
            </a:fld>
            <a:endParaRPr lang="pt-BR" smtClean="0">
              <a:cs typeface="Arial" charset="0"/>
            </a:endParaRPr>
          </a:p>
        </p:txBody>
      </p:sp>
      <p:sp>
        <p:nvSpPr>
          <p:cNvPr id="23555" name="Text Box 1"/>
          <p:cNvSpPr txBox="1">
            <a:spLocks noChangeArrowheads="1"/>
          </p:cNvSpPr>
          <p:nvPr/>
        </p:nvSpPr>
        <p:spPr bwMode="auto">
          <a:xfrm>
            <a:off x="3886200" y="8686800"/>
            <a:ext cx="2971800" cy="455613"/>
          </a:xfrm>
          <a:prstGeom prst="rect">
            <a:avLst/>
          </a:prstGeom>
          <a:noFill/>
          <a:ln w="9525">
            <a:noFill/>
            <a:round/>
            <a:headEnd/>
            <a:tailEnd/>
          </a:ln>
        </p:spPr>
        <p:txBody>
          <a:bodyPr lIns="90233" tIns="45116" rIns="90233" bIns="45116" anchor="b"/>
          <a:lstStyle/>
          <a:p>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fld id="{BB44B280-CD45-4921-A0AB-EE4EEF15014D}" type="slidenum">
              <a:rPr lang="en-US" sz="1200">
                <a:solidFill>
                  <a:srgbClr val="000000"/>
                </a:solidFill>
                <a:latin typeface="Calibri" pitchFamily="34" charset="0"/>
              </a:rPr>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t>28</a:t>
            </a:fld>
            <a:endParaRPr lang="en-US" sz="1200">
              <a:solidFill>
                <a:srgbClr val="000000"/>
              </a:solidFill>
              <a:latin typeface="Calibri" pitchFamily="34" charset="0"/>
            </a:endParaRPr>
          </a:p>
        </p:txBody>
      </p:sp>
      <p:sp>
        <p:nvSpPr>
          <p:cNvPr id="23556" name="Rectangle 2"/>
          <p:cNvSpPr>
            <a:spLocks noGrp="1" noRot="1" noChangeAspect="1" noChangeArrowheads="1" noTextEdit="1"/>
          </p:cNvSpPr>
          <p:nvPr>
            <p:ph type="sldImg"/>
          </p:nvPr>
        </p:nvSpPr>
        <p:spPr bwMode="auto">
          <a:xfrm>
            <a:off x="1146175" y="687388"/>
            <a:ext cx="4568825" cy="3425825"/>
          </a:xfrm>
          <a:solidFill>
            <a:srgbClr val="FFFFFF"/>
          </a:solidFill>
          <a:ln>
            <a:solidFill>
              <a:srgbClr val="000000"/>
            </a:solidFill>
            <a:miter lim="800000"/>
            <a:headEnd/>
            <a:tailEnd/>
          </a:ln>
        </p:spPr>
      </p:sp>
      <p:sp>
        <p:nvSpPr>
          <p:cNvPr id="23557" name="Rectangle 3"/>
          <p:cNvSpPr>
            <a:spLocks noGrp="1" noChangeArrowheads="1"/>
          </p:cNvSpPr>
          <p:nvPr>
            <p:ph type="body" idx="1"/>
          </p:nvPr>
        </p:nvSpPr>
        <p:spPr bwMode="auto">
          <a:xfrm>
            <a:off x="912813" y="4344988"/>
            <a:ext cx="5033962" cy="4114800"/>
          </a:xfrm>
          <a:noFill/>
        </p:spPr>
        <p:txBody>
          <a:bodyPr wrap="none" numCol="1" anchor="ctr" anchorCtr="0" compatLnSpc="1">
            <a:prstTxWarp prst="textNoShape">
              <a:avLst/>
            </a:prstTxWarp>
          </a:bodyPr>
          <a:lstStyle/>
          <a:p>
            <a:pPr eaLnBrk="1" hangingPunct="1">
              <a:spcBef>
                <a:spcPct val="0"/>
              </a:spcBef>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endParaRPr lang="en-US" smtClean="0">
              <a:latin typeface="Arial" charset="0"/>
              <a:ea typeface="Microsoft YaHei" pitchFamily="34"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1" name="Rectangle 3"/>
          <p:cNvSpPr>
            <a:spLocks noGrp="1" noChangeArrowheads="1"/>
          </p:cNvSpPr>
          <p:nvPr>
            <p:ph type="body" idx="1"/>
          </p:nvPr>
        </p:nvSpPr>
        <p:spPr bwMode="auto">
          <a:noFill/>
          <a:ln>
            <a:solidFill>
              <a:srgbClr val="000000"/>
            </a:solidFill>
            <a:miter lim="800000"/>
            <a:headEnd/>
            <a:tailEnd/>
          </a:ln>
        </p:spPr>
        <p:txBody>
          <a:bodyPr/>
          <a:lstStyle/>
          <a:p>
            <a:pPr eaLnBrk="1" hangingPunct="1">
              <a:spcBef>
                <a:spcPct val="0"/>
              </a:spcBef>
            </a:pPr>
            <a:endParaRPr lang="en-US"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00403EA-C9BF-4D77-BA69-C1FA42E05540}" type="slidenum">
              <a:rPr lang="pt-BR" sz="1200">
                <a:latin typeface="Calibri" pitchFamily="34" charset="0"/>
              </a:rPr>
              <a:pPr algn="r"/>
              <a:t>30</a:t>
            </a:fld>
            <a:endParaRPr lang="pt-BR" sz="1200">
              <a:latin typeface="Calibri" pitchFamily="34" charset="0"/>
            </a:endParaRPr>
          </a:p>
        </p:txBody>
      </p:sp>
      <p:sp>
        <p:nvSpPr>
          <p:cNvPr id="25603" name="Text Box 1"/>
          <p:cNvSpPr txBox="1">
            <a:spLocks noChangeArrowheads="1"/>
          </p:cNvSpPr>
          <p:nvPr/>
        </p:nvSpPr>
        <p:spPr bwMode="auto">
          <a:xfrm>
            <a:off x="3886200" y="8686800"/>
            <a:ext cx="2971800" cy="455613"/>
          </a:xfrm>
          <a:prstGeom prst="rect">
            <a:avLst/>
          </a:prstGeom>
          <a:noFill/>
          <a:ln w="9525">
            <a:noFill/>
            <a:round/>
            <a:headEnd/>
            <a:tailEnd/>
          </a:ln>
        </p:spPr>
        <p:txBody>
          <a:bodyPr lIns="90233" tIns="45116" rIns="90233" bIns="45116" anchor="b"/>
          <a:lstStyle/>
          <a:p>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fld id="{DD42EEBF-39A2-4E77-B8DE-7D4D6E46CFBD}" type="slidenum">
              <a:rPr lang="en-US" sz="1200">
                <a:solidFill>
                  <a:srgbClr val="000000"/>
                </a:solidFill>
                <a:latin typeface="Calibri" pitchFamily="34" charset="0"/>
              </a:rPr>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t>30</a:t>
            </a:fld>
            <a:endParaRPr lang="en-US" sz="1200">
              <a:solidFill>
                <a:srgbClr val="000000"/>
              </a:solidFill>
              <a:latin typeface="Calibri" pitchFamily="34" charset="0"/>
            </a:endParaRPr>
          </a:p>
        </p:txBody>
      </p:sp>
      <p:sp>
        <p:nvSpPr>
          <p:cNvPr id="25604" name="Rectangle 2"/>
          <p:cNvSpPr>
            <a:spLocks noGrp="1" noRot="1" noChangeAspect="1" noChangeArrowheads="1" noTextEdit="1"/>
          </p:cNvSpPr>
          <p:nvPr>
            <p:ph type="sldImg"/>
          </p:nvPr>
        </p:nvSpPr>
        <p:spPr bwMode="auto">
          <a:xfrm>
            <a:off x="1146175" y="687388"/>
            <a:ext cx="4568825" cy="3425825"/>
          </a:xfrm>
          <a:solidFill>
            <a:srgbClr val="FFFFFF"/>
          </a:solidFill>
          <a:ln>
            <a:solidFill>
              <a:srgbClr val="000000"/>
            </a:solidFill>
            <a:miter lim="800000"/>
            <a:headEnd/>
            <a:tailEnd/>
          </a:ln>
        </p:spPr>
      </p:sp>
      <p:sp>
        <p:nvSpPr>
          <p:cNvPr id="25605" name="Rectangle 3"/>
          <p:cNvSpPr>
            <a:spLocks noGrp="1" noChangeArrowheads="1"/>
          </p:cNvSpPr>
          <p:nvPr>
            <p:ph type="body" idx="1"/>
          </p:nvPr>
        </p:nvSpPr>
        <p:spPr bwMode="auto">
          <a:xfrm>
            <a:off x="912813" y="4344988"/>
            <a:ext cx="5033962" cy="4114800"/>
          </a:xfrm>
          <a:noFill/>
        </p:spPr>
        <p:txBody>
          <a:bodyPr wrap="none" numCol="1" anchor="ctr" anchorCtr="0" compatLnSpc="1">
            <a:prstTxWarp prst="textNoShape">
              <a:avLst/>
            </a:prstTxWarp>
          </a:bodyPr>
          <a:lstStyle/>
          <a:p>
            <a:pPr eaLnBrk="1" hangingPunct="1">
              <a:spcBef>
                <a:spcPct val="0"/>
              </a:spcBef>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endParaRPr lang="en-US" smtClean="0">
              <a:latin typeface="Arial" charset="0"/>
              <a:ea typeface="Microsoft YaHei" pitchFamily="3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1D77E8-BC42-4831-A49C-1690EF42DFFE}" type="slidenum">
              <a:rPr lang="pt-BR" smtClean="0">
                <a:cs typeface="Arial" charset="0"/>
              </a:rPr>
              <a:pPr fontAlgn="base">
                <a:spcBef>
                  <a:spcPct val="0"/>
                </a:spcBef>
                <a:spcAft>
                  <a:spcPct val="0"/>
                </a:spcAft>
                <a:defRPr/>
              </a:pPr>
              <a:t>3</a:t>
            </a:fld>
            <a:endParaRPr lang="pt-BR" smtClean="0">
              <a:cs typeface="Arial" charset="0"/>
            </a:endParaRPr>
          </a:p>
        </p:txBody>
      </p:sp>
      <p:sp>
        <p:nvSpPr>
          <p:cNvPr id="23555" name="Text Box 1"/>
          <p:cNvSpPr txBox="1">
            <a:spLocks noChangeArrowheads="1"/>
          </p:cNvSpPr>
          <p:nvPr/>
        </p:nvSpPr>
        <p:spPr bwMode="auto">
          <a:xfrm>
            <a:off x="3886200" y="8686800"/>
            <a:ext cx="2971800" cy="455613"/>
          </a:xfrm>
          <a:prstGeom prst="rect">
            <a:avLst/>
          </a:prstGeom>
          <a:noFill/>
          <a:ln w="9525">
            <a:noFill/>
            <a:round/>
            <a:headEnd/>
            <a:tailEnd/>
          </a:ln>
        </p:spPr>
        <p:txBody>
          <a:bodyPr lIns="90233" tIns="45116" rIns="90233" bIns="45116" anchor="b"/>
          <a:lstStyle/>
          <a:p>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fld id="{BB44B280-CD45-4921-A0AB-EE4EEF15014D}" type="slidenum">
              <a:rPr lang="en-US" sz="1200">
                <a:solidFill>
                  <a:srgbClr val="000000"/>
                </a:solidFill>
                <a:latin typeface="Calibri" pitchFamily="34" charset="0"/>
              </a:rPr>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t>3</a:t>
            </a:fld>
            <a:endParaRPr lang="en-US" sz="1200">
              <a:solidFill>
                <a:srgbClr val="000000"/>
              </a:solidFill>
              <a:latin typeface="Calibri" pitchFamily="34" charset="0"/>
            </a:endParaRPr>
          </a:p>
        </p:txBody>
      </p:sp>
      <p:sp>
        <p:nvSpPr>
          <p:cNvPr id="23556" name="Rectangle 2"/>
          <p:cNvSpPr>
            <a:spLocks noGrp="1" noRot="1" noChangeAspect="1" noChangeArrowheads="1" noTextEdit="1"/>
          </p:cNvSpPr>
          <p:nvPr>
            <p:ph type="sldImg"/>
          </p:nvPr>
        </p:nvSpPr>
        <p:spPr bwMode="auto">
          <a:xfrm>
            <a:off x="1146175" y="687388"/>
            <a:ext cx="4568825" cy="3425825"/>
          </a:xfrm>
          <a:solidFill>
            <a:srgbClr val="FFFFFF"/>
          </a:solidFill>
          <a:ln>
            <a:solidFill>
              <a:srgbClr val="000000"/>
            </a:solidFill>
            <a:miter lim="800000"/>
            <a:headEnd/>
            <a:tailEnd/>
          </a:ln>
        </p:spPr>
      </p:sp>
      <p:sp>
        <p:nvSpPr>
          <p:cNvPr id="23557" name="Rectangle 3"/>
          <p:cNvSpPr>
            <a:spLocks noGrp="1" noChangeArrowheads="1"/>
          </p:cNvSpPr>
          <p:nvPr>
            <p:ph type="body" idx="1"/>
          </p:nvPr>
        </p:nvSpPr>
        <p:spPr bwMode="auto">
          <a:xfrm>
            <a:off x="912813" y="4344988"/>
            <a:ext cx="5033962" cy="4114800"/>
          </a:xfrm>
          <a:noFill/>
        </p:spPr>
        <p:txBody>
          <a:bodyPr wrap="none" numCol="1" anchor="ctr" anchorCtr="0" compatLnSpc="1">
            <a:prstTxWarp prst="textNoShape">
              <a:avLst/>
            </a:prstTxWarp>
          </a:bodyPr>
          <a:lstStyle/>
          <a:p>
            <a:pPr eaLnBrk="1" hangingPunct="1">
              <a:spcBef>
                <a:spcPct val="0"/>
              </a:spcBef>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endParaRPr lang="en-US" smtClean="0">
              <a:latin typeface="Arial" charset="0"/>
              <a:ea typeface="Microsoft YaHei" pitchFamily="34"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3" name="Rectangle 3"/>
          <p:cNvSpPr>
            <a:spLocks noGrp="1" noChangeArrowheads="1"/>
          </p:cNvSpPr>
          <p:nvPr>
            <p:ph type="body" idx="1"/>
          </p:nvPr>
        </p:nvSpPr>
        <p:spPr bwMode="auto">
          <a:noFill/>
          <a:ln>
            <a:solidFill>
              <a:srgbClr val="000000"/>
            </a:solidFill>
            <a:miter lim="800000"/>
            <a:headEnd/>
            <a:tailEnd/>
          </a:ln>
        </p:spPr>
        <p:txBody>
          <a:bodyPr/>
          <a:lstStyle/>
          <a:p>
            <a:pPr eaLnBrk="1" hangingPunct="1">
              <a:spcBef>
                <a:spcPct val="0"/>
              </a:spcBef>
            </a:pPr>
            <a:endParaRPr lang="en-US"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00403EA-C9BF-4D77-BA69-C1FA42E05540}" type="slidenum">
              <a:rPr lang="pt-BR" sz="1200">
                <a:latin typeface="Calibri" pitchFamily="34" charset="0"/>
              </a:rPr>
              <a:pPr algn="r"/>
              <a:t>32</a:t>
            </a:fld>
            <a:endParaRPr lang="pt-BR" sz="1200">
              <a:latin typeface="Calibri" pitchFamily="34" charset="0"/>
            </a:endParaRPr>
          </a:p>
        </p:txBody>
      </p:sp>
      <p:sp>
        <p:nvSpPr>
          <p:cNvPr id="25603" name="Text Box 1"/>
          <p:cNvSpPr txBox="1">
            <a:spLocks noChangeArrowheads="1"/>
          </p:cNvSpPr>
          <p:nvPr/>
        </p:nvSpPr>
        <p:spPr bwMode="auto">
          <a:xfrm>
            <a:off x="3886200" y="8686800"/>
            <a:ext cx="2971800" cy="455613"/>
          </a:xfrm>
          <a:prstGeom prst="rect">
            <a:avLst/>
          </a:prstGeom>
          <a:noFill/>
          <a:ln w="9525">
            <a:noFill/>
            <a:round/>
            <a:headEnd/>
            <a:tailEnd/>
          </a:ln>
        </p:spPr>
        <p:txBody>
          <a:bodyPr lIns="90233" tIns="45116" rIns="90233" bIns="45116" anchor="b"/>
          <a:lstStyle/>
          <a:p>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fld id="{DD42EEBF-39A2-4E77-B8DE-7D4D6E46CFBD}" type="slidenum">
              <a:rPr lang="en-US" sz="1200">
                <a:solidFill>
                  <a:srgbClr val="000000"/>
                </a:solidFill>
                <a:latin typeface="Calibri" pitchFamily="34" charset="0"/>
              </a:rPr>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t>32</a:t>
            </a:fld>
            <a:endParaRPr lang="en-US" sz="1200">
              <a:solidFill>
                <a:srgbClr val="000000"/>
              </a:solidFill>
              <a:latin typeface="Calibri" pitchFamily="34" charset="0"/>
            </a:endParaRPr>
          </a:p>
        </p:txBody>
      </p:sp>
      <p:sp>
        <p:nvSpPr>
          <p:cNvPr id="25604" name="Rectangle 2"/>
          <p:cNvSpPr>
            <a:spLocks noGrp="1" noRot="1" noChangeAspect="1" noChangeArrowheads="1" noTextEdit="1"/>
          </p:cNvSpPr>
          <p:nvPr>
            <p:ph type="sldImg"/>
          </p:nvPr>
        </p:nvSpPr>
        <p:spPr bwMode="auto">
          <a:xfrm>
            <a:off x="1146175" y="687388"/>
            <a:ext cx="4568825" cy="3425825"/>
          </a:xfrm>
          <a:solidFill>
            <a:srgbClr val="FFFFFF"/>
          </a:solidFill>
          <a:ln>
            <a:solidFill>
              <a:srgbClr val="000000"/>
            </a:solidFill>
            <a:miter lim="800000"/>
            <a:headEnd/>
            <a:tailEnd/>
          </a:ln>
        </p:spPr>
      </p:sp>
      <p:sp>
        <p:nvSpPr>
          <p:cNvPr id="25605" name="Rectangle 3"/>
          <p:cNvSpPr>
            <a:spLocks noGrp="1" noChangeArrowheads="1"/>
          </p:cNvSpPr>
          <p:nvPr>
            <p:ph type="body" idx="1"/>
          </p:nvPr>
        </p:nvSpPr>
        <p:spPr bwMode="auto">
          <a:xfrm>
            <a:off x="912813" y="4344988"/>
            <a:ext cx="5033962" cy="4114800"/>
          </a:xfrm>
          <a:noFill/>
        </p:spPr>
        <p:txBody>
          <a:bodyPr wrap="none" numCol="1" anchor="ctr" anchorCtr="0" compatLnSpc="1">
            <a:prstTxWarp prst="textNoShape">
              <a:avLst/>
            </a:prstTxWarp>
          </a:bodyPr>
          <a:lstStyle/>
          <a:p>
            <a:pPr eaLnBrk="1" hangingPunct="1">
              <a:spcBef>
                <a:spcPct val="0"/>
              </a:spcBef>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endParaRPr lang="en-US" smtClean="0">
              <a:latin typeface="Arial" charset="0"/>
              <a:ea typeface="Microsoft YaHei" pitchFamily="34"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7" name="Rectangle 3"/>
          <p:cNvSpPr>
            <a:spLocks noGrp="1" noChangeArrowheads="1"/>
          </p:cNvSpPr>
          <p:nvPr>
            <p:ph type="body" idx="1"/>
          </p:nvPr>
        </p:nvSpPr>
        <p:spPr bwMode="auto">
          <a:noFill/>
          <a:ln>
            <a:solidFill>
              <a:srgbClr val="000000"/>
            </a:solidFill>
            <a:miter lim="800000"/>
            <a:headEnd/>
            <a:tailEnd/>
          </a:ln>
        </p:spPr>
        <p:txBody>
          <a:bodyPr/>
          <a:lstStyle/>
          <a:p>
            <a:pPr eaLnBrk="1" hangingPunct="1">
              <a:spcBef>
                <a:spcPct val="0"/>
              </a:spcBef>
            </a:pPr>
            <a:endParaRPr lang="en-US"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1" name="Rectangle 3"/>
          <p:cNvSpPr>
            <a:spLocks noGrp="1" noChangeArrowheads="1"/>
          </p:cNvSpPr>
          <p:nvPr>
            <p:ph type="body" idx="1"/>
          </p:nvPr>
        </p:nvSpPr>
        <p:spPr bwMode="auto">
          <a:noFill/>
          <a:ln>
            <a:solidFill>
              <a:srgbClr val="000000"/>
            </a:solidFill>
            <a:miter lim="800000"/>
            <a:headEnd/>
            <a:tailEnd/>
          </a:ln>
        </p:spPr>
        <p:txBody>
          <a:bodyPr/>
          <a:lstStyle/>
          <a:p>
            <a:pPr eaLnBrk="1" hangingPunct="1">
              <a:spcBef>
                <a:spcPct val="0"/>
              </a:spcBef>
            </a:pPr>
            <a:endParaRPr lang="en-US"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1D77E8-BC42-4831-A49C-1690EF42DFFE}" type="slidenum">
              <a:rPr lang="pt-BR" smtClean="0">
                <a:cs typeface="Arial" charset="0"/>
              </a:rPr>
              <a:pPr fontAlgn="base">
                <a:spcBef>
                  <a:spcPct val="0"/>
                </a:spcBef>
                <a:spcAft>
                  <a:spcPct val="0"/>
                </a:spcAft>
                <a:defRPr/>
              </a:pPr>
              <a:t>35</a:t>
            </a:fld>
            <a:endParaRPr lang="pt-BR" smtClean="0">
              <a:cs typeface="Arial" charset="0"/>
            </a:endParaRPr>
          </a:p>
        </p:txBody>
      </p:sp>
      <p:sp>
        <p:nvSpPr>
          <p:cNvPr id="23555" name="Text Box 1"/>
          <p:cNvSpPr txBox="1">
            <a:spLocks noChangeArrowheads="1"/>
          </p:cNvSpPr>
          <p:nvPr/>
        </p:nvSpPr>
        <p:spPr bwMode="auto">
          <a:xfrm>
            <a:off x="3886200" y="8686800"/>
            <a:ext cx="2971800" cy="455613"/>
          </a:xfrm>
          <a:prstGeom prst="rect">
            <a:avLst/>
          </a:prstGeom>
          <a:noFill/>
          <a:ln w="9525">
            <a:noFill/>
            <a:round/>
            <a:headEnd/>
            <a:tailEnd/>
          </a:ln>
        </p:spPr>
        <p:txBody>
          <a:bodyPr lIns="90233" tIns="45116" rIns="90233" bIns="45116" anchor="b"/>
          <a:lstStyle/>
          <a:p>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fld id="{BB44B280-CD45-4921-A0AB-EE4EEF15014D}" type="slidenum">
              <a:rPr lang="en-US" sz="1200">
                <a:solidFill>
                  <a:srgbClr val="000000"/>
                </a:solidFill>
                <a:latin typeface="Calibri" pitchFamily="34" charset="0"/>
              </a:rPr>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t>35</a:t>
            </a:fld>
            <a:endParaRPr lang="en-US" sz="1200">
              <a:solidFill>
                <a:srgbClr val="000000"/>
              </a:solidFill>
              <a:latin typeface="Calibri" pitchFamily="34" charset="0"/>
            </a:endParaRPr>
          </a:p>
        </p:txBody>
      </p:sp>
      <p:sp>
        <p:nvSpPr>
          <p:cNvPr id="23556" name="Rectangle 2"/>
          <p:cNvSpPr>
            <a:spLocks noGrp="1" noRot="1" noChangeAspect="1" noChangeArrowheads="1" noTextEdit="1"/>
          </p:cNvSpPr>
          <p:nvPr>
            <p:ph type="sldImg"/>
          </p:nvPr>
        </p:nvSpPr>
        <p:spPr bwMode="auto">
          <a:xfrm>
            <a:off x="1146175" y="687388"/>
            <a:ext cx="4568825" cy="3425825"/>
          </a:xfrm>
          <a:solidFill>
            <a:srgbClr val="FFFFFF"/>
          </a:solidFill>
          <a:ln>
            <a:solidFill>
              <a:srgbClr val="000000"/>
            </a:solidFill>
            <a:miter lim="800000"/>
            <a:headEnd/>
            <a:tailEnd/>
          </a:ln>
        </p:spPr>
      </p:sp>
      <p:sp>
        <p:nvSpPr>
          <p:cNvPr id="23557" name="Rectangle 3"/>
          <p:cNvSpPr>
            <a:spLocks noGrp="1" noChangeArrowheads="1"/>
          </p:cNvSpPr>
          <p:nvPr>
            <p:ph type="body" idx="1"/>
          </p:nvPr>
        </p:nvSpPr>
        <p:spPr bwMode="auto">
          <a:xfrm>
            <a:off x="912813" y="4344988"/>
            <a:ext cx="5033962" cy="4114800"/>
          </a:xfrm>
          <a:noFill/>
        </p:spPr>
        <p:txBody>
          <a:bodyPr wrap="none" numCol="1" anchor="ctr" anchorCtr="0" compatLnSpc="1">
            <a:prstTxWarp prst="textNoShape">
              <a:avLst/>
            </a:prstTxWarp>
          </a:bodyPr>
          <a:lstStyle/>
          <a:p>
            <a:pPr eaLnBrk="1" hangingPunct="1">
              <a:spcBef>
                <a:spcPct val="0"/>
              </a:spcBef>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endParaRPr lang="en-US" smtClean="0">
              <a:latin typeface="Arial" charset="0"/>
              <a:ea typeface="Microsoft YaHei" pitchFamily="34"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1D77E8-BC42-4831-A49C-1690EF42DFFE}" type="slidenum">
              <a:rPr lang="pt-BR" smtClean="0">
                <a:cs typeface="Arial" charset="0"/>
              </a:rPr>
              <a:pPr fontAlgn="base">
                <a:spcBef>
                  <a:spcPct val="0"/>
                </a:spcBef>
                <a:spcAft>
                  <a:spcPct val="0"/>
                </a:spcAft>
                <a:defRPr/>
              </a:pPr>
              <a:t>36</a:t>
            </a:fld>
            <a:endParaRPr lang="pt-BR" smtClean="0">
              <a:cs typeface="Arial" charset="0"/>
            </a:endParaRPr>
          </a:p>
        </p:txBody>
      </p:sp>
      <p:sp>
        <p:nvSpPr>
          <p:cNvPr id="23555" name="Text Box 1"/>
          <p:cNvSpPr txBox="1">
            <a:spLocks noChangeArrowheads="1"/>
          </p:cNvSpPr>
          <p:nvPr/>
        </p:nvSpPr>
        <p:spPr bwMode="auto">
          <a:xfrm>
            <a:off x="3886200" y="8686800"/>
            <a:ext cx="2971800" cy="455613"/>
          </a:xfrm>
          <a:prstGeom prst="rect">
            <a:avLst/>
          </a:prstGeom>
          <a:noFill/>
          <a:ln w="9525">
            <a:noFill/>
            <a:round/>
            <a:headEnd/>
            <a:tailEnd/>
          </a:ln>
        </p:spPr>
        <p:txBody>
          <a:bodyPr lIns="90233" tIns="45116" rIns="90233" bIns="45116" anchor="b"/>
          <a:lstStyle/>
          <a:p>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fld id="{BB44B280-CD45-4921-A0AB-EE4EEF15014D}" type="slidenum">
              <a:rPr lang="en-US" sz="1200">
                <a:solidFill>
                  <a:srgbClr val="000000"/>
                </a:solidFill>
                <a:latin typeface="Calibri" pitchFamily="34" charset="0"/>
              </a:rPr>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t>36</a:t>
            </a:fld>
            <a:endParaRPr lang="en-US" sz="1200">
              <a:solidFill>
                <a:srgbClr val="000000"/>
              </a:solidFill>
              <a:latin typeface="Calibri" pitchFamily="34" charset="0"/>
            </a:endParaRPr>
          </a:p>
        </p:txBody>
      </p:sp>
      <p:sp>
        <p:nvSpPr>
          <p:cNvPr id="23556" name="Rectangle 2"/>
          <p:cNvSpPr>
            <a:spLocks noGrp="1" noRot="1" noChangeAspect="1" noChangeArrowheads="1" noTextEdit="1"/>
          </p:cNvSpPr>
          <p:nvPr>
            <p:ph type="sldImg"/>
          </p:nvPr>
        </p:nvSpPr>
        <p:spPr bwMode="auto">
          <a:xfrm>
            <a:off x="1146175" y="687388"/>
            <a:ext cx="4568825" cy="3425825"/>
          </a:xfrm>
          <a:solidFill>
            <a:srgbClr val="FFFFFF"/>
          </a:solidFill>
          <a:ln>
            <a:solidFill>
              <a:srgbClr val="000000"/>
            </a:solidFill>
            <a:miter lim="800000"/>
            <a:headEnd/>
            <a:tailEnd/>
          </a:ln>
        </p:spPr>
      </p:sp>
      <p:sp>
        <p:nvSpPr>
          <p:cNvPr id="23557" name="Rectangle 3"/>
          <p:cNvSpPr>
            <a:spLocks noGrp="1" noChangeArrowheads="1"/>
          </p:cNvSpPr>
          <p:nvPr>
            <p:ph type="body" idx="1"/>
          </p:nvPr>
        </p:nvSpPr>
        <p:spPr bwMode="auto">
          <a:xfrm>
            <a:off x="912813" y="4344988"/>
            <a:ext cx="5033962" cy="4114800"/>
          </a:xfrm>
          <a:noFill/>
        </p:spPr>
        <p:txBody>
          <a:bodyPr wrap="none" numCol="1" anchor="ctr" anchorCtr="0" compatLnSpc="1">
            <a:prstTxWarp prst="textNoShape">
              <a:avLst/>
            </a:prstTxWarp>
          </a:bodyPr>
          <a:lstStyle/>
          <a:p>
            <a:pPr eaLnBrk="1" hangingPunct="1">
              <a:spcBef>
                <a:spcPct val="0"/>
              </a:spcBef>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endParaRPr lang="en-US" smtClean="0">
              <a:latin typeface="Arial" charset="0"/>
              <a:ea typeface="Microsoft YaHei" pitchFamily="34"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B880A0-0C9E-4212-98F4-BAC97EC3C0F4}" type="slidenum">
              <a:rPr lang="pt-BR" smtClean="0">
                <a:cs typeface="Arial" charset="0"/>
              </a:rPr>
              <a:pPr fontAlgn="base">
                <a:spcBef>
                  <a:spcPct val="0"/>
                </a:spcBef>
                <a:spcAft>
                  <a:spcPct val="0"/>
                </a:spcAft>
                <a:defRPr/>
              </a:pPr>
              <a:t>37</a:t>
            </a:fld>
            <a:endParaRPr lang="pt-BR" smtClean="0">
              <a:cs typeface="Arial" charset="0"/>
            </a:endParaRPr>
          </a:p>
        </p:txBody>
      </p:sp>
      <p:sp>
        <p:nvSpPr>
          <p:cNvPr id="22531" name="Text Box 1"/>
          <p:cNvSpPr txBox="1">
            <a:spLocks noChangeArrowheads="1"/>
          </p:cNvSpPr>
          <p:nvPr/>
        </p:nvSpPr>
        <p:spPr bwMode="auto">
          <a:xfrm>
            <a:off x="3886200" y="8685213"/>
            <a:ext cx="2971800" cy="457200"/>
          </a:xfrm>
          <a:prstGeom prst="rect">
            <a:avLst/>
          </a:prstGeom>
          <a:noFill/>
          <a:ln w="9525">
            <a:noFill/>
            <a:round/>
            <a:headEnd/>
            <a:tailEnd/>
          </a:ln>
        </p:spPr>
        <p:txBody>
          <a:bodyPr lIns="87435" tIns="45466" rIns="87435" bIns="45466" anchor="b"/>
          <a:lstStyle/>
          <a:p>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fld id="{ACC443BE-568F-4AE0-8109-3A3D84466DFB}" type="slidenum">
              <a:rPr lang="pt-BR" sz="1200">
                <a:solidFill>
                  <a:srgbClr val="000000"/>
                </a:solidFill>
                <a:latin typeface="Calibri" pitchFamily="34" charset="0"/>
              </a:rPr>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t>37</a:t>
            </a:fld>
            <a:endParaRPr lang="pt-BR" sz="1200">
              <a:solidFill>
                <a:srgbClr val="000000"/>
              </a:solidFill>
              <a:latin typeface="Calibri" pitchFamily="34" charset="0"/>
            </a:endParaRPr>
          </a:p>
        </p:txBody>
      </p:sp>
      <p:sp>
        <p:nvSpPr>
          <p:cNvPr id="22532" name="Text Box 2"/>
          <p:cNvSpPr txBox="1">
            <a:spLocks noChangeArrowheads="1"/>
          </p:cNvSpPr>
          <p:nvPr/>
        </p:nvSpPr>
        <p:spPr bwMode="auto">
          <a:xfrm>
            <a:off x="3886200" y="8685213"/>
            <a:ext cx="2947988" cy="434975"/>
          </a:xfrm>
          <a:prstGeom prst="rect">
            <a:avLst/>
          </a:prstGeom>
          <a:noFill/>
          <a:ln w="9525">
            <a:noFill/>
            <a:round/>
            <a:headEnd/>
            <a:tailEnd/>
          </a:ln>
        </p:spPr>
        <p:txBody>
          <a:bodyPr lIns="87435" tIns="45466" rIns="87435" bIns="45466" anchor="b"/>
          <a:lstStyle/>
          <a:p>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fld id="{C8E78528-5B6D-46C6-86A2-A26BB500B4B9}" type="slidenum">
              <a:rPr lang="pt-BR" sz="1200">
                <a:solidFill>
                  <a:srgbClr val="000000"/>
                </a:solidFill>
                <a:latin typeface="Calibri" pitchFamily="34" charset="0"/>
              </a:rPr>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t>37</a:t>
            </a:fld>
            <a:endParaRPr lang="pt-BR" sz="1200">
              <a:solidFill>
                <a:srgbClr val="000000"/>
              </a:solidFill>
              <a:latin typeface="Calibri" pitchFamily="34" charset="0"/>
            </a:endParaRPr>
          </a:p>
        </p:txBody>
      </p:sp>
      <p:sp>
        <p:nvSpPr>
          <p:cNvPr id="22533" name="Text Box 3"/>
          <p:cNvSpPr txBox="1">
            <a:spLocks noChangeArrowheads="1"/>
          </p:cNvSpPr>
          <p:nvPr/>
        </p:nvSpPr>
        <p:spPr bwMode="auto">
          <a:xfrm>
            <a:off x="3886200" y="8685213"/>
            <a:ext cx="2957513" cy="442912"/>
          </a:xfrm>
          <a:prstGeom prst="rect">
            <a:avLst/>
          </a:prstGeom>
          <a:noFill/>
          <a:ln w="9525">
            <a:noFill/>
            <a:round/>
            <a:headEnd/>
            <a:tailEnd/>
          </a:ln>
        </p:spPr>
        <p:txBody>
          <a:bodyPr lIns="87435" tIns="45466" rIns="87435" bIns="45466" anchor="b"/>
          <a:lstStyle/>
          <a:p>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fld id="{0B87427D-8C44-4601-873A-A2898BB970F6}" type="slidenum">
              <a:rPr lang="pt-BR" sz="1200">
                <a:solidFill>
                  <a:srgbClr val="000000"/>
                </a:solidFill>
                <a:latin typeface="Calibri" pitchFamily="34" charset="0"/>
              </a:rPr>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t>37</a:t>
            </a:fld>
            <a:endParaRPr lang="pt-BR" sz="1200">
              <a:solidFill>
                <a:srgbClr val="000000"/>
              </a:solidFill>
              <a:latin typeface="Calibri" pitchFamily="34" charset="0"/>
            </a:endParaRPr>
          </a:p>
        </p:txBody>
      </p:sp>
      <p:sp>
        <p:nvSpPr>
          <p:cNvPr id="22534" name="Text Box 4"/>
          <p:cNvSpPr txBox="1">
            <a:spLocks noChangeArrowheads="1"/>
          </p:cNvSpPr>
          <p:nvPr/>
        </p:nvSpPr>
        <p:spPr bwMode="auto">
          <a:xfrm>
            <a:off x="3886200" y="8685213"/>
            <a:ext cx="2959100" cy="442912"/>
          </a:xfrm>
          <a:prstGeom prst="rect">
            <a:avLst/>
          </a:prstGeom>
          <a:noFill/>
          <a:ln w="9525">
            <a:noFill/>
            <a:round/>
            <a:headEnd/>
            <a:tailEnd/>
          </a:ln>
        </p:spPr>
        <p:txBody>
          <a:bodyPr lIns="87435" tIns="45466" rIns="87435" bIns="45466" anchor="b"/>
          <a:lstStyle/>
          <a:p>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fld id="{6778C386-38F8-4735-B0AC-6104BF0439DF}" type="slidenum">
              <a:rPr lang="pt-BR" sz="1200">
                <a:solidFill>
                  <a:srgbClr val="000000"/>
                </a:solidFill>
                <a:latin typeface="Calibri" pitchFamily="34" charset="0"/>
              </a:rPr>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t>37</a:t>
            </a:fld>
            <a:endParaRPr lang="pt-BR" sz="1200">
              <a:solidFill>
                <a:srgbClr val="000000"/>
              </a:solidFill>
              <a:latin typeface="Calibri" pitchFamily="34" charset="0"/>
            </a:endParaRPr>
          </a:p>
        </p:txBody>
      </p:sp>
      <p:sp>
        <p:nvSpPr>
          <p:cNvPr id="22535" name="Rectangle 5"/>
          <p:cNvSpPr>
            <a:spLocks noGrp="1" noRot="1" noChangeAspect="1" noChangeArrowheads="1" noTextEdit="1"/>
          </p:cNvSpPr>
          <p:nvPr>
            <p:ph type="sldImg"/>
          </p:nvPr>
        </p:nvSpPr>
        <p:spPr bwMode="auto">
          <a:xfrm>
            <a:off x="1146175" y="687388"/>
            <a:ext cx="4568825" cy="3427412"/>
          </a:xfrm>
          <a:solidFill>
            <a:srgbClr val="FFFFFF"/>
          </a:solidFill>
          <a:ln>
            <a:solidFill>
              <a:srgbClr val="000000"/>
            </a:solidFill>
            <a:miter lim="800000"/>
            <a:headEnd/>
            <a:tailEnd/>
          </a:ln>
        </p:spPr>
      </p:sp>
      <p:sp>
        <p:nvSpPr>
          <p:cNvPr id="22536" name="Text Box 6"/>
          <p:cNvSpPr txBox="1">
            <a:spLocks noChangeArrowheads="1"/>
          </p:cNvSpPr>
          <p:nvPr/>
        </p:nvSpPr>
        <p:spPr bwMode="auto">
          <a:xfrm>
            <a:off x="685800" y="4344988"/>
            <a:ext cx="5489575" cy="4114800"/>
          </a:xfrm>
          <a:prstGeom prst="rect">
            <a:avLst/>
          </a:prstGeom>
          <a:noFill/>
          <a:ln w="9525">
            <a:noFill/>
            <a:round/>
            <a:headEnd/>
            <a:tailEnd/>
          </a:ln>
        </p:spPr>
        <p:txBody>
          <a:bodyPr wrap="none" lIns="88834" tIns="44417" rIns="88834" bIns="44417" anchor="ctr"/>
          <a:lstStyle/>
          <a:p>
            <a:pPr>
              <a:buClr>
                <a:srgbClr val="000000"/>
              </a:buClr>
              <a:buSzPct val="100000"/>
              <a:buFont typeface="Times New Roman" pitchFamily="18" charset="0"/>
              <a:buNone/>
            </a:pPr>
            <a:endParaRPr lang="pt-BR">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1D77E8-BC42-4831-A49C-1690EF42DFFE}" type="slidenum">
              <a:rPr lang="pt-BR" smtClean="0">
                <a:cs typeface="Arial" charset="0"/>
              </a:rPr>
              <a:pPr fontAlgn="base">
                <a:spcBef>
                  <a:spcPct val="0"/>
                </a:spcBef>
                <a:spcAft>
                  <a:spcPct val="0"/>
                </a:spcAft>
                <a:defRPr/>
              </a:pPr>
              <a:t>38</a:t>
            </a:fld>
            <a:endParaRPr lang="pt-BR" smtClean="0">
              <a:cs typeface="Arial" charset="0"/>
            </a:endParaRPr>
          </a:p>
        </p:txBody>
      </p:sp>
      <p:sp>
        <p:nvSpPr>
          <p:cNvPr id="23555" name="Text Box 1"/>
          <p:cNvSpPr txBox="1">
            <a:spLocks noChangeArrowheads="1"/>
          </p:cNvSpPr>
          <p:nvPr/>
        </p:nvSpPr>
        <p:spPr bwMode="auto">
          <a:xfrm>
            <a:off x="3886200" y="8686800"/>
            <a:ext cx="2971800" cy="455613"/>
          </a:xfrm>
          <a:prstGeom prst="rect">
            <a:avLst/>
          </a:prstGeom>
          <a:noFill/>
          <a:ln w="9525">
            <a:noFill/>
            <a:round/>
            <a:headEnd/>
            <a:tailEnd/>
          </a:ln>
        </p:spPr>
        <p:txBody>
          <a:bodyPr lIns="90233" tIns="45116" rIns="90233" bIns="45116" anchor="b"/>
          <a:lstStyle/>
          <a:p>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fld id="{BB44B280-CD45-4921-A0AB-EE4EEF15014D}" type="slidenum">
              <a:rPr lang="en-US" sz="1200">
                <a:solidFill>
                  <a:srgbClr val="000000"/>
                </a:solidFill>
                <a:latin typeface="Calibri" pitchFamily="34" charset="0"/>
              </a:rPr>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t>38</a:t>
            </a:fld>
            <a:endParaRPr lang="en-US" sz="1200">
              <a:solidFill>
                <a:srgbClr val="000000"/>
              </a:solidFill>
              <a:latin typeface="Calibri" pitchFamily="34" charset="0"/>
            </a:endParaRPr>
          </a:p>
        </p:txBody>
      </p:sp>
      <p:sp>
        <p:nvSpPr>
          <p:cNvPr id="23556" name="Rectangle 2"/>
          <p:cNvSpPr>
            <a:spLocks noGrp="1" noRot="1" noChangeAspect="1" noChangeArrowheads="1" noTextEdit="1"/>
          </p:cNvSpPr>
          <p:nvPr>
            <p:ph type="sldImg"/>
          </p:nvPr>
        </p:nvSpPr>
        <p:spPr bwMode="auto">
          <a:xfrm>
            <a:off x="1146175" y="687388"/>
            <a:ext cx="4568825" cy="3425825"/>
          </a:xfrm>
          <a:solidFill>
            <a:srgbClr val="FFFFFF"/>
          </a:solidFill>
          <a:ln>
            <a:solidFill>
              <a:srgbClr val="000000"/>
            </a:solidFill>
            <a:miter lim="800000"/>
            <a:headEnd/>
            <a:tailEnd/>
          </a:ln>
        </p:spPr>
      </p:sp>
      <p:sp>
        <p:nvSpPr>
          <p:cNvPr id="23557" name="Rectangle 3"/>
          <p:cNvSpPr>
            <a:spLocks noGrp="1" noChangeArrowheads="1"/>
          </p:cNvSpPr>
          <p:nvPr>
            <p:ph type="body" idx="1"/>
          </p:nvPr>
        </p:nvSpPr>
        <p:spPr bwMode="auto">
          <a:xfrm>
            <a:off x="912813" y="4344988"/>
            <a:ext cx="5033962" cy="4114800"/>
          </a:xfrm>
          <a:noFill/>
        </p:spPr>
        <p:txBody>
          <a:bodyPr wrap="none" numCol="1" anchor="ctr" anchorCtr="0" compatLnSpc="1">
            <a:prstTxWarp prst="textNoShape">
              <a:avLst/>
            </a:prstTxWarp>
          </a:bodyPr>
          <a:lstStyle/>
          <a:p>
            <a:pPr eaLnBrk="1" hangingPunct="1">
              <a:spcBef>
                <a:spcPct val="0"/>
              </a:spcBef>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endParaRPr lang="en-US" smtClean="0">
              <a:latin typeface="Arial" charset="0"/>
              <a:ea typeface="Microsoft YaHei" pitchFamily="34"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1D77E8-BC42-4831-A49C-1690EF42DFFE}" type="slidenum">
              <a:rPr lang="pt-BR" smtClean="0">
                <a:cs typeface="Arial" charset="0"/>
              </a:rPr>
              <a:pPr fontAlgn="base">
                <a:spcBef>
                  <a:spcPct val="0"/>
                </a:spcBef>
                <a:spcAft>
                  <a:spcPct val="0"/>
                </a:spcAft>
                <a:defRPr/>
              </a:pPr>
              <a:t>4</a:t>
            </a:fld>
            <a:endParaRPr lang="pt-BR" smtClean="0">
              <a:cs typeface="Arial" charset="0"/>
            </a:endParaRPr>
          </a:p>
        </p:txBody>
      </p:sp>
      <p:sp>
        <p:nvSpPr>
          <p:cNvPr id="23555" name="Text Box 1"/>
          <p:cNvSpPr txBox="1">
            <a:spLocks noChangeArrowheads="1"/>
          </p:cNvSpPr>
          <p:nvPr/>
        </p:nvSpPr>
        <p:spPr bwMode="auto">
          <a:xfrm>
            <a:off x="3886200" y="8686800"/>
            <a:ext cx="2971800" cy="455613"/>
          </a:xfrm>
          <a:prstGeom prst="rect">
            <a:avLst/>
          </a:prstGeom>
          <a:noFill/>
          <a:ln w="9525">
            <a:noFill/>
            <a:round/>
            <a:headEnd/>
            <a:tailEnd/>
          </a:ln>
        </p:spPr>
        <p:txBody>
          <a:bodyPr lIns="90233" tIns="45116" rIns="90233" bIns="45116" anchor="b"/>
          <a:lstStyle/>
          <a:p>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fld id="{BB44B280-CD45-4921-A0AB-EE4EEF15014D}" type="slidenum">
              <a:rPr lang="en-US" sz="1200">
                <a:solidFill>
                  <a:srgbClr val="000000"/>
                </a:solidFill>
                <a:latin typeface="Calibri" pitchFamily="34" charset="0"/>
              </a:rPr>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t>4</a:t>
            </a:fld>
            <a:endParaRPr lang="en-US" sz="1200">
              <a:solidFill>
                <a:srgbClr val="000000"/>
              </a:solidFill>
              <a:latin typeface="Calibri" pitchFamily="34" charset="0"/>
            </a:endParaRPr>
          </a:p>
        </p:txBody>
      </p:sp>
      <p:sp>
        <p:nvSpPr>
          <p:cNvPr id="23556" name="Rectangle 2"/>
          <p:cNvSpPr>
            <a:spLocks noGrp="1" noRot="1" noChangeAspect="1" noChangeArrowheads="1" noTextEdit="1"/>
          </p:cNvSpPr>
          <p:nvPr>
            <p:ph type="sldImg"/>
          </p:nvPr>
        </p:nvSpPr>
        <p:spPr bwMode="auto">
          <a:xfrm>
            <a:off x="1146175" y="687388"/>
            <a:ext cx="4568825" cy="3425825"/>
          </a:xfrm>
          <a:solidFill>
            <a:srgbClr val="FFFFFF"/>
          </a:solidFill>
          <a:ln>
            <a:solidFill>
              <a:srgbClr val="000000"/>
            </a:solidFill>
            <a:miter lim="800000"/>
            <a:headEnd/>
            <a:tailEnd/>
          </a:ln>
        </p:spPr>
      </p:sp>
      <p:sp>
        <p:nvSpPr>
          <p:cNvPr id="23557" name="Rectangle 3"/>
          <p:cNvSpPr>
            <a:spLocks noGrp="1" noChangeArrowheads="1"/>
          </p:cNvSpPr>
          <p:nvPr>
            <p:ph type="body" idx="1"/>
          </p:nvPr>
        </p:nvSpPr>
        <p:spPr bwMode="auto">
          <a:xfrm>
            <a:off x="912813" y="4344988"/>
            <a:ext cx="5033962" cy="4114800"/>
          </a:xfrm>
          <a:noFill/>
        </p:spPr>
        <p:txBody>
          <a:bodyPr wrap="none" numCol="1" anchor="ctr" anchorCtr="0" compatLnSpc="1">
            <a:prstTxWarp prst="textNoShape">
              <a:avLst/>
            </a:prstTxWarp>
          </a:bodyPr>
          <a:lstStyle/>
          <a:p>
            <a:pPr eaLnBrk="1" hangingPunct="1">
              <a:spcBef>
                <a:spcPct val="0"/>
              </a:spcBef>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endParaRPr lang="en-US" smtClean="0">
              <a:latin typeface="Arial" charset="0"/>
              <a:ea typeface="Microsoft YaHei" pitchFamily="34"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1D77E8-BC42-4831-A49C-1690EF42DFFE}" type="slidenum">
              <a:rPr lang="pt-BR" smtClean="0">
                <a:cs typeface="Arial" charset="0"/>
              </a:rPr>
              <a:pPr fontAlgn="base">
                <a:spcBef>
                  <a:spcPct val="0"/>
                </a:spcBef>
                <a:spcAft>
                  <a:spcPct val="0"/>
                </a:spcAft>
                <a:defRPr/>
              </a:pPr>
              <a:t>5</a:t>
            </a:fld>
            <a:endParaRPr lang="pt-BR" smtClean="0">
              <a:cs typeface="Arial" charset="0"/>
            </a:endParaRPr>
          </a:p>
        </p:txBody>
      </p:sp>
      <p:sp>
        <p:nvSpPr>
          <p:cNvPr id="23555" name="Text Box 1"/>
          <p:cNvSpPr txBox="1">
            <a:spLocks noChangeArrowheads="1"/>
          </p:cNvSpPr>
          <p:nvPr/>
        </p:nvSpPr>
        <p:spPr bwMode="auto">
          <a:xfrm>
            <a:off x="3886200" y="8686800"/>
            <a:ext cx="2971800" cy="455613"/>
          </a:xfrm>
          <a:prstGeom prst="rect">
            <a:avLst/>
          </a:prstGeom>
          <a:noFill/>
          <a:ln w="9525">
            <a:noFill/>
            <a:round/>
            <a:headEnd/>
            <a:tailEnd/>
          </a:ln>
        </p:spPr>
        <p:txBody>
          <a:bodyPr lIns="90233" tIns="45116" rIns="90233" bIns="45116" anchor="b"/>
          <a:lstStyle/>
          <a:p>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fld id="{BB44B280-CD45-4921-A0AB-EE4EEF15014D}" type="slidenum">
              <a:rPr lang="en-US" sz="1200">
                <a:solidFill>
                  <a:srgbClr val="000000"/>
                </a:solidFill>
                <a:latin typeface="Calibri" pitchFamily="34" charset="0"/>
              </a:rPr>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t>5</a:t>
            </a:fld>
            <a:endParaRPr lang="en-US" sz="1200">
              <a:solidFill>
                <a:srgbClr val="000000"/>
              </a:solidFill>
              <a:latin typeface="Calibri" pitchFamily="34" charset="0"/>
            </a:endParaRPr>
          </a:p>
        </p:txBody>
      </p:sp>
      <p:sp>
        <p:nvSpPr>
          <p:cNvPr id="23556" name="Rectangle 2"/>
          <p:cNvSpPr>
            <a:spLocks noGrp="1" noRot="1" noChangeAspect="1" noChangeArrowheads="1" noTextEdit="1"/>
          </p:cNvSpPr>
          <p:nvPr>
            <p:ph type="sldImg"/>
          </p:nvPr>
        </p:nvSpPr>
        <p:spPr bwMode="auto">
          <a:xfrm>
            <a:off x="1146175" y="687388"/>
            <a:ext cx="4568825" cy="3425825"/>
          </a:xfrm>
          <a:solidFill>
            <a:srgbClr val="FFFFFF"/>
          </a:solidFill>
          <a:ln>
            <a:solidFill>
              <a:srgbClr val="000000"/>
            </a:solidFill>
            <a:miter lim="800000"/>
            <a:headEnd/>
            <a:tailEnd/>
          </a:ln>
        </p:spPr>
      </p:sp>
      <p:sp>
        <p:nvSpPr>
          <p:cNvPr id="23557" name="Rectangle 3"/>
          <p:cNvSpPr>
            <a:spLocks noGrp="1" noChangeArrowheads="1"/>
          </p:cNvSpPr>
          <p:nvPr>
            <p:ph type="body" idx="1"/>
          </p:nvPr>
        </p:nvSpPr>
        <p:spPr bwMode="auto">
          <a:xfrm>
            <a:off x="912813" y="4344988"/>
            <a:ext cx="5033962" cy="4114800"/>
          </a:xfrm>
          <a:noFill/>
        </p:spPr>
        <p:txBody>
          <a:bodyPr wrap="none" numCol="1" anchor="ctr" anchorCtr="0" compatLnSpc="1">
            <a:prstTxWarp prst="textNoShape">
              <a:avLst/>
            </a:prstTxWarp>
          </a:bodyPr>
          <a:lstStyle/>
          <a:p>
            <a:pPr eaLnBrk="1" hangingPunct="1">
              <a:spcBef>
                <a:spcPct val="0"/>
              </a:spcBef>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endParaRPr lang="en-US" smtClean="0">
              <a:latin typeface="Arial" charset="0"/>
              <a:ea typeface="Microsoft YaHei" pitchFamily="34"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1D77E8-BC42-4831-A49C-1690EF42DFFE}" type="slidenum">
              <a:rPr lang="pt-BR" smtClean="0">
                <a:cs typeface="Arial" charset="0"/>
              </a:rPr>
              <a:pPr fontAlgn="base">
                <a:spcBef>
                  <a:spcPct val="0"/>
                </a:spcBef>
                <a:spcAft>
                  <a:spcPct val="0"/>
                </a:spcAft>
                <a:defRPr/>
              </a:pPr>
              <a:t>6</a:t>
            </a:fld>
            <a:endParaRPr lang="pt-BR" smtClean="0">
              <a:cs typeface="Arial" charset="0"/>
            </a:endParaRPr>
          </a:p>
        </p:txBody>
      </p:sp>
      <p:sp>
        <p:nvSpPr>
          <p:cNvPr id="23555" name="Text Box 1"/>
          <p:cNvSpPr txBox="1">
            <a:spLocks noChangeArrowheads="1"/>
          </p:cNvSpPr>
          <p:nvPr/>
        </p:nvSpPr>
        <p:spPr bwMode="auto">
          <a:xfrm>
            <a:off x="3886200" y="8686800"/>
            <a:ext cx="2971800" cy="455613"/>
          </a:xfrm>
          <a:prstGeom prst="rect">
            <a:avLst/>
          </a:prstGeom>
          <a:noFill/>
          <a:ln w="9525">
            <a:noFill/>
            <a:round/>
            <a:headEnd/>
            <a:tailEnd/>
          </a:ln>
        </p:spPr>
        <p:txBody>
          <a:bodyPr lIns="90233" tIns="45116" rIns="90233" bIns="45116" anchor="b"/>
          <a:lstStyle/>
          <a:p>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fld id="{BB44B280-CD45-4921-A0AB-EE4EEF15014D}" type="slidenum">
              <a:rPr lang="en-US" sz="1200">
                <a:solidFill>
                  <a:srgbClr val="000000"/>
                </a:solidFill>
                <a:latin typeface="Calibri" pitchFamily="34" charset="0"/>
              </a:rPr>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t>6</a:t>
            </a:fld>
            <a:endParaRPr lang="en-US" sz="1200">
              <a:solidFill>
                <a:srgbClr val="000000"/>
              </a:solidFill>
              <a:latin typeface="Calibri" pitchFamily="34" charset="0"/>
            </a:endParaRPr>
          </a:p>
        </p:txBody>
      </p:sp>
      <p:sp>
        <p:nvSpPr>
          <p:cNvPr id="23556" name="Rectangle 2"/>
          <p:cNvSpPr>
            <a:spLocks noGrp="1" noRot="1" noChangeAspect="1" noChangeArrowheads="1" noTextEdit="1"/>
          </p:cNvSpPr>
          <p:nvPr>
            <p:ph type="sldImg"/>
          </p:nvPr>
        </p:nvSpPr>
        <p:spPr bwMode="auto">
          <a:xfrm>
            <a:off x="1146175" y="687388"/>
            <a:ext cx="4568825" cy="3425825"/>
          </a:xfrm>
          <a:solidFill>
            <a:srgbClr val="FFFFFF"/>
          </a:solidFill>
          <a:ln>
            <a:solidFill>
              <a:srgbClr val="000000"/>
            </a:solidFill>
            <a:miter lim="800000"/>
            <a:headEnd/>
            <a:tailEnd/>
          </a:ln>
        </p:spPr>
      </p:sp>
      <p:sp>
        <p:nvSpPr>
          <p:cNvPr id="23557" name="Rectangle 3"/>
          <p:cNvSpPr>
            <a:spLocks noGrp="1" noChangeArrowheads="1"/>
          </p:cNvSpPr>
          <p:nvPr>
            <p:ph type="body" idx="1"/>
          </p:nvPr>
        </p:nvSpPr>
        <p:spPr bwMode="auto">
          <a:xfrm>
            <a:off x="912813" y="4344988"/>
            <a:ext cx="5033962" cy="4114800"/>
          </a:xfrm>
          <a:noFill/>
        </p:spPr>
        <p:txBody>
          <a:bodyPr wrap="none" numCol="1" anchor="ctr" anchorCtr="0" compatLnSpc="1">
            <a:prstTxWarp prst="textNoShape">
              <a:avLst/>
            </a:prstTxWarp>
          </a:bodyPr>
          <a:lstStyle/>
          <a:p>
            <a:pPr eaLnBrk="1" hangingPunct="1">
              <a:spcBef>
                <a:spcPct val="0"/>
              </a:spcBef>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endParaRPr lang="en-US" smtClean="0">
              <a:latin typeface="Arial" charset="0"/>
              <a:ea typeface="Microsoft YaHei" pitchFamily="34"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1D77E8-BC42-4831-A49C-1690EF42DFFE}" type="slidenum">
              <a:rPr lang="pt-BR" smtClean="0">
                <a:cs typeface="Arial" charset="0"/>
              </a:rPr>
              <a:pPr fontAlgn="base">
                <a:spcBef>
                  <a:spcPct val="0"/>
                </a:spcBef>
                <a:spcAft>
                  <a:spcPct val="0"/>
                </a:spcAft>
                <a:defRPr/>
              </a:pPr>
              <a:t>7</a:t>
            </a:fld>
            <a:endParaRPr lang="pt-BR" smtClean="0">
              <a:cs typeface="Arial" charset="0"/>
            </a:endParaRPr>
          </a:p>
        </p:txBody>
      </p:sp>
      <p:sp>
        <p:nvSpPr>
          <p:cNvPr id="23555" name="Text Box 1"/>
          <p:cNvSpPr txBox="1">
            <a:spLocks noChangeArrowheads="1"/>
          </p:cNvSpPr>
          <p:nvPr/>
        </p:nvSpPr>
        <p:spPr bwMode="auto">
          <a:xfrm>
            <a:off x="3886200" y="8686800"/>
            <a:ext cx="2971800" cy="455613"/>
          </a:xfrm>
          <a:prstGeom prst="rect">
            <a:avLst/>
          </a:prstGeom>
          <a:noFill/>
          <a:ln w="9525">
            <a:noFill/>
            <a:round/>
            <a:headEnd/>
            <a:tailEnd/>
          </a:ln>
        </p:spPr>
        <p:txBody>
          <a:bodyPr lIns="90233" tIns="45116" rIns="90233" bIns="45116" anchor="b"/>
          <a:lstStyle/>
          <a:p>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fld id="{BB44B280-CD45-4921-A0AB-EE4EEF15014D}" type="slidenum">
              <a:rPr lang="en-US" sz="1200">
                <a:solidFill>
                  <a:srgbClr val="000000"/>
                </a:solidFill>
                <a:latin typeface="Calibri" pitchFamily="34" charset="0"/>
              </a:rPr>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t>7</a:t>
            </a:fld>
            <a:endParaRPr lang="en-US" sz="1200">
              <a:solidFill>
                <a:srgbClr val="000000"/>
              </a:solidFill>
              <a:latin typeface="Calibri" pitchFamily="34" charset="0"/>
            </a:endParaRPr>
          </a:p>
        </p:txBody>
      </p:sp>
      <p:sp>
        <p:nvSpPr>
          <p:cNvPr id="23556" name="Rectangle 2"/>
          <p:cNvSpPr>
            <a:spLocks noGrp="1" noRot="1" noChangeAspect="1" noChangeArrowheads="1" noTextEdit="1"/>
          </p:cNvSpPr>
          <p:nvPr>
            <p:ph type="sldImg"/>
          </p:nvPr>
        </p:nvSpPr>
        <p:spPr bwMode="auto">
          <a:xfrm>
            <a:off x="1146175" y="687388"/>
            <a:ext cx="4568825" cy="3425825"/>
          </a:xfrm>
          <a:solidFill>
            <a:srgbClr val="FFFFFF"/>
          </a:solidFill>
          <a:ln>
            <a:solidFill>
              <a:srgbClr val="000000"/>
            </a:solidFill>
            <a:miter lim="800000"/>
            <a:headEnd/>
            <a:tailEnd/>
          </a:ln>
        </p:spPr>
      </p:sp>
      <p:sp>
        <p:nvSpPr>
          <p:cNvPr id="23557" name="Rectangle 3"/>
          <p:cNvSpPr>
            <a:spLocks noGrp="1" noChangeArrowheads="1"/>
          </p:cNvSpPr>
          <p:nvPr>
            <p:ph type="body" idx="1"/>
          </p:nvPr>
        </p:nvSpPr>
        <p:spPr bwMode="auto">
          <a:xfrm>
            <a:off x="912813" y="4344988"/>
            <a:ext cx="5033962" cy="4114800"/>
          </a:xfrm>
          <a:noFill/>
        </p:spPr>
        <p:txBody>
          <a:bodyPr wrap="none" numCol="1" anchor="ctr" anchorCtr="0" compatLnSpc="1">
            <a:prstTxWarp prst="textNoShape">
              <a:avLst/>
            </a:prstTxWarp>
          </a:bodyPr>
          <a:lstStyle/>
          <a:p>
            <a:pPr eaLnBrk="1" hangingPunct="1">
              <a:spcBef>
                <a:spcPct val="0"/>
              </a:spcBef>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endParaRPr lang="en-US" smtClean="0">
              <a:latin typeface="Arial" charset="0"/>
              <a:ea typeface="Microsoft YaHei" pitchFamily="34"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1D77E8-BC42-4831-A49C-1690EF42DFFE}" type="slidenum">
              <a:rPr lang="pt-BR" smtClean="0">
                <a:cs typeface="Arial" charset="0"/>
              </a:rPr>
              <a:pPr fontAlgn="base">
                <a:spcBef>
                  <a:spcPct val="0"/>
                </a:spcBef>
                <a:spcAft>
                  <a:spcPct val="0"/>
                </a:spcAft>
                <a:defRPr/>
              </a:pPr>
              <a:t>8</a:t>
            </a:fld>
            <a:endParaRPr lang="pt-BR" smtClean="0">
              <a:cs typeface="Arial" charset="0"/>
            </a:endParaRPr>
          </a:p>
        </p:txBody>
      </p:sp>
      <p:sp>
        <p:nvSpPr>
          <p:cNvPr id="23555" name="Text Box 1"/>
          <p:cNvSpPr txBox="1">
            <a:spLocks noChangeArrowheads="1"/>
          </p:cNvSpPr>
          <p:nvPr/>
        </p:nvSpPr>
        <p:spPr bwMode="auto">
          <a:xfrm>
            <a:off x="3886200" y="8686800"/>
            <a:ext cx="2971800" cy="455613"/>
          </a:xfrm>
          <a:prstGeom prst="rect">
            <a:avLst/>
          </a:prstGeom>
          <a:noFill/>
          <a:ln w="9525">
            <a:noFill/>
            <a:round/>
            <a:headEnd/>
            <a:tailEnd/>
          </a:ln>
        </p:spPr>
        <p:txBody>
          <a:bodyPr lIns="90233" tIns="45116" rIns="90233" bIns="45116" anchor="b"/>
          <a:lstStyle/>
          <a:p>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fld id="{BB44B280-CD45-4921-A0AB-EE4EEF15014D}" type="slidenum">
              <a:rPr lang="en-US" sz="1200">
                <a:solidFill>
                  <a:srgbClr val="000000"/>
                </a:solidFill>
                <a:latin typeface="Calibri" pitchFamily="34" charset="0"/>
              </a:rPr>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t>8</a:t>
            </a:fld>
            <a:endParaRPr lang="en-US" sz="1200">
              <a:solidFill>
                <a:srgbClr val="000000"/>
              </a:solidFill>
              <a:latin typeface="Calibri" pitchFamily="34" charset="0"/>
            </a:endParaRPr>
          </a:p>
        </p:txBody>
      </p:sp>
      <p:sp>
        <p:nvSpPr>
          <p:cNvPr id="23556" name="Rectangle 2"/>
          <p:cNvSpPr>
            <a:spLocks noGrp="1" noRot="1" noChangeAspect="1" noChangeArrowheads="1" noTextEdit="1"/>
          </p:cNvSpPr>
          <p:nvPr>
            <p:ph type="sldImg"/>
          </p:nvPr>
        </p:nvSpPr>
        <p:spPr bwMode="auto">
          <a:xfrm>
            <a:off x="1146175" y="687388"/>
            <a:ext cx="4568825" cy="3425825"/>
          </a:xfrm>
          <a:solidFill>
            <a:srgbClr val="FFFFFF"/>
          </a:solidFill>
          <a:ln>
            <a:solidFill>
              <a:srgbClr val="000000"/>
            </a:solidFill>
            <a:miter lim="800000"/>
            <a:headEnd/>
            <a:tailEnd/>
          </a:ln>
        </p:spPr>
      </p:sp>
      <p:sp>
        <p:nvSpPr>
          <p:cNvPr id="23557" name="Rectangle 3"/>
          <p:cNvSpPr>
            <a:spLocks noGrp="1" noChangeArrowheads="1"/>
          </p:cNvSpPr>
          <p:nvPr>
            <p:ph type="body" idx="1"/>
          </p:nvPr>
        </p:nvSpPr>
        <p:spPr bwMode="auto">
          <a:xfrm>
            <a:off x="912813" y="4344988"/>
            <a:ext cx="5033962" cy="4114800"/>
          </a:xfrm>
          <a:noFill/>
        </p:spPr>
        <p:txBody>
          <a:bodyPr wrap="none" numCol="1" anchor="ctr" anchorCtr="0" compatLnSpc="1">
            <a:prstTxWarp prst="textNoShape">
              <a:avLst/>
            </a:prstTxWarp>
          </a:bodyPr>
          <a:lstStyle/>
          <a:p>
            <a:pPr eaLnBrk="1" hangingPunct="1">
              <a:spcBef>
                <a:spcPct val="0"/>
              </a:spcBef>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endParaRPr lang="en-US" smtClean="0">
              <a:latin typeface="Arial" charset="0"/>
              <a:ea typeface="Microsoft YaHei" pitchFamily="34"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1D77E8-BC42-4831-A49C-1690EF42DFFE}" type="slidenum">
              <a:rPr lang="pt-BR" smtClean="0">
                <a:cs typeface="Arial" charset="0"/>
              </a:rPr>
              <a:pPr fontAlgn="base">
                <a:spcBef>
                  <a:spcPct val="0"/>
                </a:spcBef>
                <a:spcAft>
                  <a:spcPct val="0"/>
                </a:spcAft>
                <a:defRPr/>
              </a:pPr>
              <a:t>9</a:t>
            </a:fld>
            <a:endParaRPr lang="pt-BR" smtClean="0">
              <a:cs typeface="Arial" charset="0"/>
            </a:endParaRPr>
          </a:p>
        </p:txBody>
      </p:sp>
      <p:sp>
        <p:nvSpPr>
          <p:cNvPr id="23555" name="Text Box 1"/>
          <p:cNvSpPr txBox="1">
            <a:spLocks noChangeArrowheads="1"/>
          </p:cNvSpPr>
          <p:nvPr/>
        </p:nvSpPr>
        <p:spPr bwMode="auto">
          <a:xfrm>
            <a:off x="3886200" y="8686800"/>
            <a:ext cx="2971800" cy="455613"/>
          </a:xfrm>
          <a:prstGeom prst="rect">
            <a:avLst/>
          </a:prstGeom>
          <a:noFill/>
          <a:ln w="9525">
            <a:noFill/>
            <a:round/>
            <a:headEnd/>
            <a:tailEnd/>
          </a:ln>
        </p:spPr>
        <p:txBody>
          <a:bodyPr lIns="90233" tIns="45116" rIns="90233" bIns="45116" anchor="b"/>
          <a:lstStyle/>
          <a:p>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fld id="{BB44B280-CD45-4921-A0AB-EE4EEF15014D}" type="slidenum">
              <a:rPr lang="en-US" sz="1200">
                <a:solidFill>
                  <a:srgbClr val="000000"/>
                </a:solidFill>
                <a:latin typeface="Calibri" pitchFamily="34" charset="0"/>
              </a:rPr>
              <a:pPr algn="r">
                <a:buSzPct val="100000"/>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t>9</a:t>
            </a:fld>
            <a:endParaRPr lang="en-US" sz="1200">
              <a:solidFill>
                <a:srgbClr val="000000"/>
              </a:solidFill>
              <a:latin typeface="Calibri" pitchFamily="34" charset="0"/>
            </a:endParaRPr>
          </a:p>
        </p:txBody>
      </p:sp>
      <p:sp>
        <p:nvSpPr>
          <p:cNvPr id="23556" name="Rectangle 2"/>
          <p:cNvSpPr>
            <a:spLocks noGrp="1" noRot="1" noChangeAspect="1" noChangeArrowheads="1" noTextEdit="1"/>
          </p:cNvSpPr>
          <p:nvPr>
            <p:ph type="sldImg"/>
          </p:nvPr>
        </p:nvSpPr>
        <p:spPr bwMode="auto">
          <a:xfrm>
            <a:off x="1146175" y="687388"/>
            <a:ext cx="4568825" cy="3425825"/>
          </a:xfrm>
          <a:solidFill>
            <a:srgbClr val="FFFFFF"/>
          </a:solidFill>
          <a:ln>
            <a:solidFill>
              <a:srgbClr val="000000"/>
            </a:solidFill>
            <a:miter lim="800000"/>
            <a:headEnd/>
            <a:tailEnd/>
          </a:ln>
        </p:spPr>
      </p:sp>
      <p:sp>
        <p:nvSpPr>
          <p:cNvPr id="23557" name="Rectangle 3"/>
          <p:cNvSpPr>
            <a:spLocks noGrp="1" noChangeArrowheads="1"/>
          </p:cNvSpPr>
          <p:nvPr>
            <p:ph type="body" idx="1"/>
          </p:nvPr>
        </p:nvSpPr>
        <p:spPr bwMode="auto">
          <a:xfrm>
            <a:off x="912813" y="4344988"/>
            <a:ext cx="5033962" cy="4114800"/>
          </a:xfrm>
          <a:noFill/>
        </p:spPr>
        <p:txBody>
          <a:bodyPr wrap="none" numCol="1" anchor="ctr" anchorCtr="0" compatLnSpc="1">
            <a:prstTxWarp prst="textNoShape">
              <a:avLst/>
            </a:prstTxWarp>
          </a:bodyPr>
          <a:lstStyle/>
          <a:p>
            <a:pPr eaLnBrk="1" hangingPunct="1">
              <a:spcBef>
                <a:spcPct val="0"/>
              </a:spcBef>
              <a:tabLst>
                <a:tab pos="0" algn="l"/>
                <a:tab pos="887413" algn="l"/>
                <a:tab pos="1776413" algn="l"/>
                <a:tab pos="2663825" algn="l"/>
                <a:tab pos="3552825" algn="l"/>
                <a:tab pos="4440238" algn="l"/>
                <a:tab pos="5329238" algn="l"/>
                <a:tab pos="6218238" algn="l"/>
                <a:tab pos="7105650" algn="l"/>
                <a:tab pos="7994650" algn="l"/>
                <a:tab pos="8882063" algn="l"/>
                <a:tab pos="9771063" algn="l"/>
              </a:tabLst>
            </a:pPr>
            <a:endParaRPr lang="en-US" smtClean="0">
              <a:latin typeface="Arial" charset="0"/>
              <a:ea typeface="Microsoft YaHei" pitchFamily="3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pt-B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pt-BR"/>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6B20B203-7763-4D80-B1E8-FE9D12CF0D2A}" type="datetimeFigureOut">
              <a:rPr lang="pt-BR"/>
              <a:pPr>
                <a:defRPr/>
              </a:pPr>
              <a:t>20/09/2016</a:t>
            </a:fld>
            <a:endParaRPr lang="pt-BR"/>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pt-BR"/>
          </a:p>
        </p:txBody>
      </p:sp>
      <p:sp>
        <p:nvSpPr>
          <p:cNvPr id="6" name="Slide Number Placeholder 5"/>
          <p:cNvSpPr>
            <a:spLocks noGrp="1"/>
          </p:cNvSpPr>
          <p:nvPr>
            <p:ph type="sldNum" sz="quarter" idx="12"/>
          </p:nvPr>
        </p:nvSpPr>
        <p:spPr/>
        <p:txBody>
          <a:bodyPr/>
          <a:lstStyle>
            <a:lvl1pPr>
              <a:defRPr/>
            </a:lvl1pPr>
          </a:lstStyle>
          <a:p>
            <a:pPr>
              <a:defRPr/>
            </a:pPr>
            <a:fld id="{7F64F342-C57B-4F5C-AA5E-20FD5C8CBE39}" type="slidenum">
              <a:rPr lang="pt-BR"/>
              <a:pPr>
                <a:defRPr/>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pt-BR"/>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34284439-5804-46BE-9B3C-7406F317A2CA}" type="datetimeFigureOut">
              <a:rPr lang="pt-BR"/>
              <a:pPr>
                <a:defRPr/>
              </a:pPr>
              <a:t>20/09/2016</a:t>
            </a:fld>
            <a:endParaRPr lang="pt-BR"/>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pt-BR"/>
          </a:p>
        </p:txBody>
      </p:sp>
      <p:sp>
        <p:nvSpPr>
          <p:cNvPr id="6" name="Slide Number Placeholder 5"/>
          <p:cNvSpPr>
            <a:spLocks noGrp="1"/>
          </p:cNvSpPr>
          <p:nvPr>
            <p:ph type="sldNum" sz="quarter" idx="12"/>
          </p:nvPr>
        </p:nvSpPr>
        <p:spPr/>
        <p:txBody>
          <a:bodyPr/>
          <a:lstStyle>
            <a:lvl1pPr>
              <a:defRPr/>
            </a:lvl1pPr>
          </a:lstStyle>
          <a:p>
            <a:pPr>
              <a:defRPr/>
            </a:pPr>
            <a:fld id="{0D343DD1-37F6-462F-A75A-CBE8330CBAEE}" type="slidenum">
              <a:rPr lang="pt-BR"/>
              <a:pPr>
                <a:defRP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pt-B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0D9E5AA9-EA87-4B0F-BCAC-2694EA99903B}" type="datetimeFigureOut">
              <a:rPr lang="pt-BR"/>
              <a:pPr>
                <a:defRPr/>
              </a:pPr>
              <a:t>20/09/2016</a:t>
            </a:fld>
            <a:endParaRPr lang="pt-BR"/>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pt-BR"/>
          </a:p>
        </p:txBody>
      </p:sp>
      <p:sp>
        <p:nvSpPr>
          <p:cNvPr id="6" name="Slide Number Placeholder 5"/>
          <p:cNvSpPr>
            <a:spLocks noGrp="1"/>
          </p:cNvSpPr>
          <p:nvPr>
            <p:ph type="sldNum" sz="quarter" idx="12"/>
          </p:nvPr>
        </p:nvSpPr>
        <p:spPr/>
        <p:txBody>
          <a:bodyPr/>
          <a:lstStyle>
            <a:lvl1pPr>
              <a:defRPr/>
            </a:lvl1pPr>
          </a:lstStyle>
          <a:p>
            <a:pPr>
              <a:defRPr/>
            </a:pPr>
            <a:fld id="{54FBF345-5ECA-47EB-B628-1BC15493D074}" type="slidenum">
              <a:rPr lang="pt-BR"/>
              <a:pPr>
                <a:defRPr/>
              </a:pPr>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457200" y="274638"/>
            <a:ext cx="8229600" cy="5851525"/>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Layout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456481" y="273629"/>
            <a:ext cx="8226720" cy="1143480"/>
          </a:xfrm>
          <a:prstGeom prst="rect">
            <a:avLst/>
          </a:prstGeom>
        </p:spPr>
        <p:txBody>
          <a:bodyPr lIns="82945" tIns="41473" rIns="82945" bIns="41473"/>
          <a:lstStyle/>
          <a:p>
            <a:r>
              <a:rPr lang="pt-BR" smtClean="0"/>
              <a:t>Clique para editar o estilo do título mestre</a:t>
            </a:r>
            <a:endParaRPr lang="pt-BR"/>
          </a:p>
        </p:txBody>
      </p:sp>
      <p:sp>
        <p:nvSpPr>
          <p:cNvPr id="3" name="Espaço Reservado para Data 2"/>
          <p:cNvSpPr>
            <a:spLocks noGrp="1"/>
          </p:cNvSpPr>
          <p:nvPr>
            <p:ph type="dt" idx="10"/>
          </p:nvPr>
        </p:nvSpPr>
        <p:spPr>
          <a:xfrm>
            <a:off x="457200" y="6246813"/>
            <a:ext cx="2127250" cy="471487"/>
          </a:xfrm>
        </p:spPr>
        <p:txBody>
          <a:bodyPr lIns="82945" tIns="41473" rIns="82945" bIns="41473" rtlCol="0"/>
          <a:lstStyle>
            <a:lvl1pPr fontAlgn="auto">
              <a:spcBef>
                <a:spcPts val="0"/>
              </a:spcBef>
              <a:spcAft>
                <a:spcPts val="0"/>
              </a:spcAft>
              <a:defRPr>
                <a:solidFill>
                  <a:prstClr val="black">
                    <a:tint val="75000"/>
                  </a:prstClr>
                </a:solidFill>
                <a:latin typeface="Arial" pitchFamily="34" charset="0"/>
                <a:cs typeface="Arial" pitchFamily="34" charset="0"/>
              </a:defRPr>
            </a:lvl1pPr>
          </a:lstStyle>
          <a:p>
            <a:pPr>
              <a:defRPr/>
            </a:pPr>
            <a:endParaRPr lang="pt-BR"/>
          </a:p>
        </p:txBody>
      </p:sp>
      <p:sp>
        <p:nvSpPr>
          <p:cNvPr id="4" name="Espaço Reservado para Rodapé 3"/>
          <p:cNvSpPr>
            <a:spLocks noGrp="1"/>
          </p:cNvSpPr>
          <p:nvPr>
            <p:ph type="ftr" idx="11"/>
          </p:nvPr>
        </p:nvSpPr>
        <p:spPr>
          <a:xfrm>
            <a:off x="3127375" y="6246813"/>
            <a:ext cx="2897188" cy="471487"/>
          </a:xfrm>
        </p:spPr>
        <p:txBody>
          <a:bodyPr lIns="82945" tIns="41473" rIns="82945" bIns="41473" rtlCol="0"/>
          <a:lstStyle>
            <a:lvl1pPr fontAlgn="auto">
              <a:spcBef>
                <a:spcPts val="0"/>
              </a:spcBef>
              <a:spcAft>
                <a:spcPts val="0"/>
              </a:spcAft>
              <a:defRPr>
                <a:solidFill>
                  <a:prstClr val="black">
                    <a:tint val="75000"/>
                  </a:prstClr>
                </a:solidFill>
                <a:latin typeface="Arial" pitchFamily="34" charset="0"/>
                <a:cs typeface="Arial" pitchFamily="34" charset="0"/>
              </a:defRPr>
            </a:lvl1pPr>
          </a:lstStyle>
          <a:p>
            <a:pPr>
              <a:defRPr/>
            </a:pPr>
            <a:endParaRPr lang="pt-BR"/>
          </a:p>
        </p:txBody>
      </p:sp>
      <p:sp>
        <p:nvSpPr>
          <p:cNvPr id="5" name="Espaço Reservado para Número de Slide 4"/>
          <p:cNvSpPr>
            <a:spLocks noGrp="1"/>
          </p:cNvSpPr>
          <p:nvPr>
            <p:ph type="sldNum" idx="12"/>
          </p:nvPr>
        </p:nvSpPr>
        <p:spPr>
          <a:xfrm>
            <a:off x="6556375" y="6246813"/>
            <a:ext cx="2128838" cy="471487"/>
          </a:xfrm>
        </p:spPr>
        <p:txBody>
          <a:bodyPr lIns="82945" tIns="41473" rIns="82945" bIns="41473"/>
          <a:lstStyle>
            <a:lvl1pPr>
              <a:defRPr/>
            </a:lvl1pPr>
          </a:lstStyle>
          <a:p>
            <a:pPr>
              <a:defRPr/>
            </a:pPr>
            <a:fld id="{F915AD94-574C-4CC9-A213-4FFB6FA01F1B}" type="slidenum">
              <a:rPr lang="pt-BR"/>
              <a:pPr>
                <a:defRPr/>
              </a:pPr>
              <a:t>‹nº›</a:t>
            </a:fld>
            <a:endParaRPr lang="pt-BR"/>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ítulo e 4 partes de conteúdo">
    <p:spTree>
      <p:nvGrpSpPr>
        <p:cNvPr id="1" name=""/>
        <p:cNvGrpSpPr/>
        <p:nvPr/>
      </p:nvGrpSpPr>
      <p:grpSpPr>
        <a:xfrm>
          <a:off x="0" y="0"/>
          <a:ext cx="0" cy="0"/>
          <a:chOff x="0" y="0"/>
          <a:chExt cx="0" cy="0"/>
        </a:xfrm>
      </p:grpSpPr>
      <p:sp>
        <p:nvSpPr>
          <p:cNvPr id="2" name="Título 1"/>
          <p:cNvSpPr>
            <a:spLocks noGrp="1"/>
          </p:cNvSpPr>
          <p:nvPr>
            <p:ph type="title" sz="quarter"/>
          </p:nvPr>
        </p:nvSpPr>
        <p:spPr>
          <a:xfrm>
            <a:off x="207964" y="0"/>
            <a:ext cx="6669087" cy="762000"/>
          </a:xfrm>
        </p:spPr>
        <p:txBody>
          <a:bodyPr/>
          <a:lstStyle/>
          <a:p>
            <a:r>
              <a:rPr lang="pt-BR" smtClean="0"/>
              <a:t>Clique para editar o estilo do título mestre</a:t>
            </a:r>
            <a:endParaRPr lang="pt-BR"/>
          </a:p>
        </p:txBody>
      </p:sp>
      <p:sp>
        <p:nvSpPr>
          <p:cNvPr id="3" name="Espaço Reservado para Conteúdo 2"/>
          <p:cNvSpPr>
            <a:spLocks noGrp="1"/>
          </p:cNvSpPr>
          <p:nvPr>
            <p:ph sz="quarter" idx="1"/>
          </p:nvPr>
        </p:nvSpPr>
        <p:spPr>
          <a:xfrm>
            <a:off x="342900" y="1143000"/>
            <a:ext cx="4152900" cy="2552700"/>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quarter" idx="2"/>
          </p:nvPr>
        </p:nvSpPr>
        <p:spPr>
          <a:xfrm>
            <a:off x="4648200" y="1143000"/>
            <a:ext cx="4152900" cy="2552700"/>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Conteúdo 4"/>
          <p:cNvSpPr>
            <a:spLocks noGrp="1"/>
          </p:cNvSpPr>
          <p:nvPr>
            <p:ph sz="quarter" idx="3"/>
          </p:nvPr>
        </p:nvSpPr>
        <p:spPr>
          <a:xfrm>
            <a:off x="342900" y="3848100"/>
            <a:ext cx="4152900" cy="2552700"/>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Conteúdo 5"/>
          <p:cNvSpPr>
            <a:spLocks noGrp="1"/>
          </p:cNvSpPr>
          <p:nvPr>
            <p:ph sz="quarter" idx="4"/>
          </p:nvPr>
        </p:nvSpPr>
        <p:spPr>
          <a:xfrm>
            <a:off x="4648200" y="3848100"/>
            <a:ext cx="4152900" cy="2552700"/>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pt-BR"/>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EE0D6DF1-6DD6-45C2-837B-6213F87A2C10}" type="datetimeFigureOut">
              <a:rPr lang="pt-BR"/>
              <a:pPr>
                <a:defRPr/>
              </a:pPr>
              <a:t>20/09/2016</a:t>
            </a:fld>
            <a:endParaRPr lang="pt-BR"/>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pt-BR"/>
          </a:p>
        </p:txBody>
      </p:sp>
      <p:sp>
        <p:nvSpPr>
          <p:cNvPr id="6" name="Slide Number Placeholder 5"/>
          <p:cNvSpPr>
            <a:spLocks noGrp="1"/>
          </p:cNvSpPr>
          <p:nvPr>
            <p:ph type="sldNum" sz="quarter" idx="12"/>
          </p:nvPr>
        </p:nvSpPr>
        <p:spPr/>
        <p:txBody>
          <a:bodyPr/>
          <a:lstStyle>
            <a:lvl1pPr>
              <a:defRPr/>
            </a:lvl1pPr>
          </a:lstStyle>
          <a:p>
            <a:pPr>
              <a:defRPr/>
            </a:pPr>
            <a:fld id="{97F2F283-3FFA-4EDA-9ED1-3FD213EA23B1}" type="slidenum">
              <a:rPr lang="pt-BR"/>
              <a:pPr>
                <a:defRPr/>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pt-B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7C51ABD2-325E-4886-B97A-0724C839043E}" type="datetimeFigureOut">
              <a:rPr lang="pt-BR"/>
              <a:pPr>
                <a:defRPr/>
              </a:pPr>
              <a:t>20/09/2016</a:t>
            </a:fld>
            <a:endParaRPr lang="pt-BR"/>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pt-BR"/>
          </a:p>
        </p:txBody>
      </p:sp>
      <p:sp>
        <p:nvSpPr>
          <p:cNvPr id="6" name="Slide Number Placeholder 5"/>
          <p:cNvSpPr>
            <a:spLocks noGrp="1"/>
          </p:cNvSpPr>
          <p:nvPr>
            <p:ph type="sldNum" sz="quarter" idx="12"/>
          </p:nvPr>
        </p:nvSpPr>
        <p:spPr/>
        <p:txBody>
          <a:bodyPr/>
          <a:lstStyle>
            <a:lvl1pPr>
              <a:defRPr/>
            </a:lvl1pPr>
          </a:lstStyle>
          <a:p>
            <a:pPr>
              <a:defRPr/>
            </a:pPr>
            <a:fld id="{662D1618-8904-4189-88AD-ADD9D98219DA}" type="slidenum">
              <a:rPr lang="pt-BR"/>
              <a:pPr>
                <a:defRPr/>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pt-B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5" name="Date Placeholder 4"/>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FBFA597D-9048-481C-AFE7-2F4599844760}" type="datetimeFigureOut">
              <a:rPr lang="pt-BR"/>
              <a:pPr>
                <a:defRPr/>
              </a:pPr>
              <a:t>20/09/2016</a:t>
            </a:fld>
            <a:endParaRPr lang="pt-BR"/>
          </a:p>
        </p:txBody>
      </p:sp>
      <p:sp>
        <p:nvSpPr>
          <p:cNvPr id="6" name="Footer Placeholder 5"/>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pt-BR"/>
          </a:p>
        </p:txBody>
      </p:sp>
      <p:sp>
        <p:nvSpPr>
          <p:cNvPr id="7" name="Slide Number Placeholder 6"/>
          <p:cNvSpPr>
            <a:spLocks noGrp="1"/>
          </p:cNvSpPr>
          <p:nvPr>
            <p:ph type="sldNum" sz="quarter" idx="12"/>
          </p:nvPr>
        </p:nvSpPr>
        <p:spPr/>
        <p:txBody>
          <a:bodyPr/>
          <a:lstStyle>
            <a:lvl1pPr>
              <a:defRPr/>
            </a:lvl1pPr>
          </a:lstStyle>
          <a:p>
            <a:pPr>
              <a:defRPr/>
            </a:pPr>
            <a:fld id="{BB83575F-C24F-4D86-A6D1-4FC3977C5848}" type="slidenum">
              <a:rPr lang="pt-BR"/>
              <a:pPr>
                <a:defRP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pt-B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7" name="Date Placeholder 6"/>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6ECE5E40-EB94-454F-99F1-F041D24BB765}" type="datetimeFigureOut">
              <a:rPr lang="pt-BR"/>
              <a:pPr>
                <a:defRPr/>
              </a:pPr>
              <a:t>20/09/2016</a:t>
            </a:fld>
            <a:endParaRPr lang="pt-BR"/>
          </a:p>
        </p:txBody>
      </p:sp>
      <p:sp>
        <p:nvSpPr>
          <p:cNvPr id="8" name="Footer Placeholder 7"/>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pt-BR"/>
          </a:p>
        </p:txBody>
      </p:sp>
      <p:sp>
        <p:nvSpPr>
          <p:cNvPr id="9" name="Slide Number Placeholder 8"/>
          <p:cNvSpPr>
            <a:spLocks noGrp="1"/>
          </p:cNvSpPr>
          <p:nvPr>
            <p:ph type="sldNum" sz="quarter" idx="12"/>
          </p:nvPr>
        </p:nvSpPr>
        <p:spPr/>
        <p:txBody>
          <a:bodyPr/>
          <a:lstStyle>
            <a:lvl1pPr>
              <a:defRPr/>
            </a:lvl1pPr>
          </a:lstStyle>
          <a:p>
            <a:pPr>
              <a:defRPr/>
            </a:pPr>
            <a:fld id="{39DDE2E4-5B69-42AE-8198-87E5851D6CC8}" type="slidenum">
              <a:rPr lang="pt-BR"/>
              <a:pPr>
                <a:defRP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pt-BR"/>
          </a:p>
        </p:txBody>
      </p:sp>
      <p:sp>
        <p:nvSpPr>
          <p:cNvPr id="3" name="Date Placeholder 2"/>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3C014100-A615-4797-B561-1E5C68BE65C9}" type="datetimeFigureOut">
              <a:rPr lang="pt-BR"/>
              <a:pPr>
                <a:defRPr/>
              </a:pPr>
              <a:t>20/09/2016</a:t>
            </a:fld>
            <a:endParaRPr lang="pt-BR"/>
          </a:p>
        </p:txBody>
      </p:sp>
      <p:sp>
        <p:nvSpPr>
          <p:cNvPr id="4" name="Footer Placeholder 3"/>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pt-BR"/>
          </a:p>
        </p:txBody>
      </p:sp>
      <p:sp>
        <p:nvSpPr>
          <p:cNvPr id="5" name="Slide Number Placeholder 4"/>
          <p:cNvSpPr>
            <a:spLocks noGrp="1"/>
          </p:cNvSpPr>
          <p:nvPr>
            <p:ph type="sldNum" sz="quarter" idx="12"/>
          </p:nvPr>
        </p:nvSpPr>
        <p:spPr/>
        <p:txBody>
          <a:bodyPr/>
          <a:lstStyle>
            <a:lvl1pPr>
              <a:defRPr/>
            </a:lvl1pPr>
          </a:lstStyle>
          <a:p>
            <a:pPr>
              <a:defRPr/>
            </a:pPr>
            <a:fld id="{55662494-2C4F-44AF-9119-1DFAF2DBD6E4}" type="slidenum">
              <a:rPr lang="pt-BR"/>
              <a:pPr>
                <a:defRP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C:\Users\tenoriomtc\Desktop\imagem\gal.png"/>
          <p:cNvPicPr>
            <a:picLocks noChangeAspect="1" noChangeArrowheads="1"/>
          </p:cNvPicPr>
          <p:nvPr userDrawn="1"/>
        </p:nvPicPr>
        <p:blipFill>
          <a:blip r:embed="rId2"/>
          <a:srcRect/>
          <a:stretch>
            <a:fillRect/>
          </a:stretch>
        </p:blipFill>
        <p:spPr bwMode="auto">
          <a:xfrm>
            <a:off x="334963" y="66675"/>
            <a:ext cx="612775" cy="576263"/>
          </a:xfrm>
          <a:prstGeom prst="rect">
            <a:avLst/>
          </a:prstGeom>
          <a:noFill/>
          <a:ln w="9525">
            <a:noFill/>
            <a:miter lim="800000"/>
            <a:headEnd/>
            <a:tailEnd/>
          </a:ln>
        </p:spPr>
      </p:pic>
      <p:sp>
        <p:nvSpPr>
          <p:cNvPr id="3" name="CaixaDeTexto 5"/>
          <p:cNvSpPr txBox="1"/>
          <p:nvPr userDrawn="1"/>
        </p:nvSpPr>
        <p:spPr>
          <a:xfrm>
            <a:off x="1000125" y="201613"/>
            <a:ext cx="4214813" cy="339725"/>
          </a:xfrm>
          <a:prstGeom prst="rect">
            <a:avLst/>
          </a:prstGeom>
          <a:noFill/>
        </p:spPr>
        <p:txBody>
          <a:bodyPr>
            <a:spAutoFit/>
          </a:bodyPr>
          <a:lstStyle/>
          <a:p>
            <a:pPr fontAlgn="auto">
              <a:spcBef>
                <a:spcPts val="0"/>
              </a:spcBef>
              <a:spcAft>
                <a:spcPts val="0"/>
              </a:spcAft>
              <a:defRPr/>
            </a:pPr>
            <a:r>
              <a:rPr lang="pt-BR" sz="1600" i="1" dirty="0">
                <a:solidFill>
                  <a:srgbClr val="FFFF00"/>
                </a:solidFill>
                <a:latin typeface="Times New Roman" pitchFamily="18" charset="0"/>
                <a:cs typeface="Times New Roman" pitchFamily="18" charset="0"/>
              </a:rPr>
              <a:t>“Eficiência o foco. No horizonte a vitória!”</a:t>
            </a:r>
          </a:p>
        </p:txBody>
      </p:sp>
      <p:sp>
        <p:nvSpPr>
          <p:cNvPr id="4" name="Date Placeholder 1"/>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733B581D-8ECA-4EA0-B618-0B5C54B2FDAA}" type="datetimeFigureOut">
              <a:rPr lang="pt-BR"/>
              <a:pPr>
                <a:defRPr/>
              </a:pPr>
              <a:t>20/09/2016</a:t>
            </a:fld>
            <a:endParaRPr lang="pt-BR"/>
          </a:p>
        </p:txBody>
      </p:sp>
      <p:sp>
        <p:nvSpPr>
          <p:cNvPr id="5" name="Footer Placeholder 2"/>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pt-BR"/>
          </a:p>
        </p:txBody>
      </p:sp>
      <p:sp>
        <p:nvSpPr>
          <p:cNvPr id="6" name="Slide Number Placeholder 3"/>
          <p:cNvSpPr>
            <a:spLocks noGrp="1"/>
          </p:cNvSpPr>
          <p:nvPr>
            <p:ph type="sldNum" sz="quarter" idx="12"/>
          </p:nvPr>
        </p:nvSpPr>
        <p:spPr/>
        <p:txBody>
          <a:bodyPr/>
          <a:lstStyle>
            <a:lvl1pPr>
              <a:defRPr/>
            </a:lvl1pPr>
          </a:lstStyle>
          <a:p>
            <a:pPr>
              <a:defRPr/>
            </a:pPr>
            <a:fld id="{14B61699-49B0-40BC-A67D-CC7DEF809170}" type="slidenum">
              <a:rPr lang="pt-BR"/>
              <a:pPr>
                <a:defRP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pt-B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pt-B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2683BD86-8F5B-4515-9236-3A91C80C1FD7}" type="datetimeFigureOut">
              <a:rPr lang="pt-BR"/>
              <a:pPr>
                <a:defRPr/>
              </a:pPr>
              <a:t>20/09/2016</a:t>
            </a:fld>
            <a:endParaRPr lang="pt-BR"/>
          </a:p>
        </p:txBody>
      </p:sp>
      <p:sp>
        <p:nvSpPr>
          <p:cNvPr id="6" name="Footer Placeholder 5"/>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pt-BR"/>
          </a:p>
        </p:txBody>
      </p:sp>
      <p:sp>
        <p:nvSpPr>
          <p:cNvPr id="7" name="Slide Number Placeholder 6"/>
          <p:cNvSpPr>
            <a:spLocks noGrp="1"/>
          </p:cNvSpPr>
          <p:nvPr>
            <p:ph type="sldNum" sz="quarter" idx="12"/>
          </p:nvPr>
        </p:nvSpPr>
        <p:spPr/>
        <p:txBody>
          <a:bodyPr/>
          <a:lstStyle>
            <a:lvl1pPr>
              <a:defRPr/>
            </a:lvl1pPr>
          </a:lstStyle>
          <a:p>
            <a:pPr>
              <a:defRPr/>
            </a:pPr>
            <a:fld id="{F54B8A80-90BC-40C2-9147-F41E7F865BEE}" type="slidenum">
              <a:rPr lang="pt-BR"/>
              <a:pPr>
                <a:defRP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pt-B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B4251F7D-88D7-402B-85D0-EDB46167D098}" type="datetimeFigureOut">
              <a:rPr lang="pt-BR"/>
              <a:pPr>
                <a:defRPr/>
              </a:pPr>
              <a:t>20/09/2016</a:t>
            </a:fld>
            <a:endParaRPr lang="pt-BR"/>
          </a:p>
        </p:txBody>
      </p:sp>
      <p:sp>
        <p:nvSpPr>
          <p:cNvPr id="6" name="Footer Placeholder 5"/>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pt-BR"/>
          </a:p>
        </p:txBody>
      </p:sp>
      <p:sp>
        <p:nvSpPr>
          <p:cNvPr id="7" name="Slide Number Placeholder 6"/>
          <p:cNvSpPr>
            <a:spLocks noGrp="1"/>
          </p:cNvSpPr>
          <p:nvPr>
            <p:ph type="sldNum" sz="quarter" idx="12"/>
          </p:nvPr>
        </p:nvSpPr>
        <p:spPr/>
        <p:txBody>
          <a:bodyPr/>
          <a:lstStyle>
            <a:lvl1pPr>
              <a:defRPr/>
            </a:lvl1pPr>
          </a:lstStyle>
          <a:p>
            <a:pPr>
              <a:defRPr/>
            </a:pPr>
            <a:fld id="{866BBC48-4E35-4BA2-89F4-95F99B8E70C5}" type="slidenum">
              <a:rPr lang="pt-BR"/>
              <a:pPr>
                <a:defRP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pt-BR" smtClean="0"/>
              <a:t>Click to edit Master title style</a:t>
            </a:r>
            <a:endParaRPr lang="pt-BR" altLang="pt-BR" smtClean="0"/>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pt-BR" smtClean="0"/>
              <a:t>Click to edit Master text styles</a:t>
            </a:r>
          </a:p>
          <a:p>
            <a:pPr lvl="1"/>
            <a:r>
              <a:rPr lang="en-US" altLang="pt-BR" smtClean="0"/>
              <a:t>Second level</a:t>
            </a:r>
          </a:p>
          <a:p>
            <a:pPr lvl="2"/>
            <a:r>
              <a:rPr lang="en-US" altLang="pt-BR" smtClean="0"/>
              <a:t>Third level</a:t>
            </a:r>
          </a:p>
          <a:p>
            <a:pPr lvl="3"/>
            <a:r>
              <a:rPr lang="en-US" altLang="pt-BR" smtClean="0"/>
              <a:t>Fourth level</a:t>
            </a:r>
          </a:p>
          <a:p>
            <a:pPr lvl="4"/>
            <a:r>
              <a:rPr lang="en-US" altLang="pt-BR" smtClean="0"/>
              <a:t>Fifth level</a:t>
            </a:r>
            <a:endParaRPr lang="pt-BR" altLang="pt-B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fontAlgn="auto" hangingPunct="1">
              <a:spcBef>
                <a:spcPts val="0"/>
              </a:spcBef>
              <a:spcAft>
                <a:spcPts val="0"/>
              </a:spcAft>
              <a:defRPr sz="1200">
                <a:solidFill>
                  <a:srgbClr val="898989"/>
                </a:solidFill>
                <a:latin typeface="Calibri" pitchFamily="34" charset="0"/>
                <a:cs typeface="+mn-cs"/>
              </a:defRPr>
            </a:lvl1pPr>
          </a:lstStyle>
          <a:p>
            <a:pPr>
              <a:defRPr/>
            </a:pPr>
            <a:fld id="{4C00B28D-3EC9-4849-865E-446860E95E53}" type="datetimeFigureOut">
              <a:rPr lang="pt-BR"/>
              <a:pPr>
                <a:defRPr/>
              </a:pPr>
              <a:t>20/09/2016</a:t>
            </a:fld>
            <a:endParaRPr lang="pt-B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fontAlgn="auto" hangingPunct="1">
              <a:spcBef>
                <a:spcPts val="0"/>
              </a:spcBef>
              <a:spcAft>
                <a:spcPts val="0"/>
              </a:spcAft>
              <a:defRPr sz="1200">
                <a:solidFill>
                  <a:srgbClr val="898989"/>
                </a:solidFill>
                <a:latin typeface="Calibri" pitchFamily="34"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fontAlgn="auto" hangingPunct="1">
              <a:spcBef>
                <a:spcPts val="0"/>
              </a:spcBef>
              <a:spcAft>
                <a:spcPts val="0"/>
              </a:spcAft>
              <a:defRPr sz="1200">
                <a:solidFill>
                  <a:srgbClr val="898989"/>
                </a:solidFill>
                <a:latin typeface="Calibri" pitchFamily="34" charset="0"/>
                <a:cs typeface="+mn-cs"/>
              </a:defRPr>
            </a:lvl1pPr>
          </a:lstStyle>
          <a:p>
            <a:pPr>
              <a:defRPr/>
            </a:pPr>
            <a:fld id="{E1957A1D-E3D3-481B-A44A-31CC708A4977}" type="slidenum">
              <a:rPr lang="pt-BR"/>
              <a:pPr>
                <a:defRPr/>
              </a:pPr>
              <a:t>‹nº›</a:t>
            </a:fld>
            <a:endParaRPr lang="pt-BR"/>
          </a:p>
        </p:txBody>
      </p:sp>
      <p:pic>
        <p:nvPicPr>
          <p:cNvPr id="2055" name="Picture 7" descr="Fundo3.jpg"/>
          <p:cNvPicPr>
            <a:picLocks noChangeAspect="1"/>
          </p:cNvPicPr>
          <p:nvPr/>
        </p:nvPicPr>
        <p:blipFill>
          <a:blip r:embed="rId16"/>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pt-B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http://www.licitandolegal.com.br/prov/imagens/451309249447336.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issionImpossibleSquirrell(2).wmv"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http://jcconcursos.uol.com.br/imagens/informacao/AGU-47324.JPG"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http://fsindical-rs.org.br/noticias/senalba-iso-confirmado.jpg" TargetMode="Externa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9.jpe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1"/>
          <p:cNvGrpSpPr>
            <a:grpSpLocks/>
          </p:cNvGrpSpPr>
          <p:nvPr/>
        </p:nvGrpSpPr>
        <p:grpSpPr bwMode="auto">
          <a:xfrm>
            <a:off x="1187450" y="1633538"/>
            <a:ext cx="6103938" cy="3913187"/>
            <a:chOff x="748" y="1029"/>
            <a:chExt cx="3845" cy="2465"/>
          </a:xfrm>
        </p:grpSpPr>
        <p:pic>
          <p:nvPicPr>
            <p:cNvPr id="17415" name="Picture 2"/>
            <p:cNvPicPr>
              <a:picLocks noChangeAspect="1" noChangeArrowheads="1"/>
            </p:cNvPicPr>
            <p:nvPr/>
          </p:nvPicPr>
          <p:blipFill>
            <a:blip r:embed="rId3"/>
            <a:srcRect/>
            <a:stretch>
              <a:fillRect/>
            </a:stretch>
          </p:blipFill>
          <p:spPr bwMode="auto">
            <a:xfrm>
              <a:off x="748" y="1029"/>
              <a:ext cx="3845" cy="2465"/>
            </a:xfrm>
            <a:prstGeom prst="rect">
              <a:avLst/>
            </a:prstGeom>
            <a:noFill/>
            <a:ln w="9525">
              <a:noFill/>
              <a:round/>
              <a:headEnd/>
              <a:tailEnd/>
            </a:ln>
          </p:spPr>
        </p:pic>
        <p:sp>
          <p:nvSpPr>
            <p:cNvPr id="17416" name="Text Box 3"/>
            <p:cNvSpPr txBox="1">
              <a:spLocks noChangeArrowheads="1"/>
            </p:cNvSpPr>
            <p:nvPr/>
          </p:nvSpPr>
          <p:spPr bwMode="auto">
            <a:xfrm>
              <a:off x="748" y="1029"/>
              <a:ext cx="3845" cy="2465"/>
            </a:xfrm>
            <a:prstGeom prst="rect">
              <a:avLst/>
            </a:prstGeom>
            <a:noFill/>
            <a:ln w="9525">
              <a:noFill/>
              <a:round/>
              <a:headEnd/>
              <a:tailEnd/>
            </a:ln>
          </p:spPr>
          <p:txBody>
            <a:bodyPr wrap="none" anchor="ctr"/>
            <a:lstStyle/>
            <a:p>
              <a:pPr>
                <a:buClr>
                  <a:srgbClr val="000000"/>
                </a:buClr>
                <a:buSzPct val="100000"/>
                <a:buFont typeface="Times New Roman" pitchFamily="18" charset="0"/>
                <a:buNone/>
              </a:pPr>
              <a:endParaRPr lang="pt-BR">
                <a:latin typeface="Calibri" pitchFamily="34" charset="0"/>
              </a:endParaRPr>
            </a:p>
          </p:txBody>
        </p:sp>
      </p:grpSp>
      <p:sp>
        <p:nvSpPr>
          <p:cNvPr id="17411" name="Text Box 4"/>
          <p:cNvSpPr txBox="1">
            <a:spLocks noChangeArrowheads="1"/>
          </p:cNvSpPr>
          <p:nvPr/>
        </p:nvSpPr>
        <p:spPr bwMode="auto">
          <a:xfrm>
            <a:off x="550863" y="5054600"/>
            <a:ext cx="8172450" cy="631825"/>
          </a:xfrm>
          <a:prstGeom prst="rect">
            <a:avLst/>
          </a:prstGeom>
          <a:noFill/>
          <a:ln w="9525">
            <a:noFill/>
            <a:round/>
            <a:headEnd/>
            <a:tailEnd/>
          </a:ln>
        </p:spPr>
        <p:txBody>
          <a:bodyPr lIns="82440" tIns="41400" rIns="82440" bIns="41400">
            <a:spAutoFit/>
          </a:bodyPr>
          <a:lstStyle/>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3600" b="1">
                <a:solidFill>
                  <a:srgbClr val="FFFF00"/>
                </a:solidFill>
                <a:latin typeface="Arial Black" pitchFamily="34" charset="0"/>
                <a:ea typeface="ＭＳ Ｐゴシック" pitchFamily="34" charset="-128"/>
              </a:rPr>
              <a:t>INSPEÇÃO ANUAL DO COMGAR</a:t>
            </a:r>
          </a:p>
        </p:txBody>
      </p:sp>
      <p:pic>
        <p:nvPicPr>
          <p:cNvPr id="17412" name="Picture 5"/>
          <p:cNvPicPr>
            <a:picLocks noChangeAspect="1" noChangeArrowheads="1"/>
          </p:cNvPicPr>
          <p:nvPr/>
        </p:nvPicPr>
        <p:blipFill>
          <a:blip r:embed="rId4"/>
          <a:srcRect/>
          <a:stretch>
            <a:fillRect/>
          </a:stretch>
        </p:blipFill>
        <p:spPr bwMode="auto">
          <a:xfrm>
            <a:off x="2640013" y="4778375"/>
            <a:ext cx="2746375" cy="2265363"/>
          </a:xfrm>
          <a:prstGeom prst="rect">
            <a:avLst/>
          </a:prstGeom>
          <a:noFill/>
          <a:ln w="9525">
            <a:noFill/>
            <a:round/>
            <a:headEnd/>
            <a:tailEnd/>
          </a:ln>
        </p:spPr>
      </p:pic>
      <p:pic>
        <p:nvPicPr>
          <p:cNvPr id="17413" name="Picture 6"/>
          <p:cNvPicPr>
            <a:picLocks noChangeAspect="1" noChangeArrowheads="1"/>
          </p:cNvPicPr>
          <p:nvPr/>
        </p:nvPicPr>
        <p:blipFill>
          <a:blip r:embed="rId5"/>
          <a:srcRect/>
          <a:stretch>
            <a:fillRect/>
          </a:stretch>
        </p:blipFill>
        <p:spPr bwMode="auto">
          <a:xfrm>
            <a:off x="0" y="-55563"/>
            <a:ext cx="9144000" cy="6940551"/>
          </a:xfrm>
          <a:prstGeom prst="rect">
            <a:avLst/>
          </a:prstGeom>
          <a:noFill/>
          <a:ln w="9525">
            <a:noFill/>
            <a:round/>
            <a:headEnd/>
            <a:tailEnd/>
          </a:ln>
        </p:spPr>
      </p:pic>
      <p:pic>
        <p:nvPicPr>
          <p:cNvPr id="17414" name="Picture 7"/>
          <p:cNvPicPr>
            <a:picLocks noChangeAspect="1" noChangeArrowheads="1"/>
          </p:cNvPicPr>
          <p:nvPr/>
        </p:nvPicPr>
        <p:blipFill>
          <a:blip r:embed="rId6"/>
          <a:srcRect/>
          <a:stretch>
            <a:fillRect/>
          </a:stretch>
        </p:blipFill>
        <p:spPr bwMode="auto">
          <a:xfrm>
            <a:off x="0" y="-109538"/>
            <a:ext cx="9215438" cy="7153276"/>
          </a:xfrm>
          <a:prstGeom prst="rect">
            <a:avLst/>
          </a:prstGeom>
          <a:noFill/>
          <a:ln w="9525">
            <a:noFill/>
            <a:round/>
            <a:headEnd/>
            <a:tailEnd/>
          </a:ln>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tângulo 2"/>
          <p:cNvSpPr>
            <a:spLocks noChangeArrowheads="1"/>
          </p:cNvSpPr>
          <p:nvPr/>
        </p:nvSpPr>
        <p:spPr bwMode="auto">
          <a:xfrm>
            <a:off x="1770181" y="500042"/>
            <a:ext cx="5767220" cy="1015663"/>
          </a:xfrm>
          <a:prstGeom prst="rect">
            <a:avLst/>
          </a:prstGeom>
          <a:noFill/>
          <a:ln w="9525">
            <a:noFill/>
            <a:miter lim="800000"/>
            <a:headEnd/>
            <a:tailEnd/>
          </a:ln>
        </p:spPr>
        <p:txBody>
          <a:bodyPr wrap="none">
            <a:spAutoFit/>
          </a:bodyPr>
          <a:lstStyle/>
          <a:p>
            <a:pPr algn="ctr">
              <a:lnSpc>
                <a:spcPct val="15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b="1" dirty="0" smtClean="0">
                <a:solidFill>
                  <a:srgbClr val="FFFFFF"/>
                </a:solidFill>
                <a:latin typeface="Calibri" pitchFamily="34" charset="0"/>
                <a:ea typeface="ＭＳ Ｐゴシック" pitchFamily="34" charset="-128"/>
              </a:rPr>
              <a:t>Conceitos e características</a:t>
            </a:r>
            <a:endParaRPr lang="pt-BR" sz="4000" b="1" dirty="0">
              <a:solidFill>
                <a:srgbClr val="FFFFFF"/>
              </a:solidFill>
              <a:latin typeface="Calibri" pitchFamily="34" charset="0"/>
              <a:ea typeface="ＭＳ Ｐゴシック" pitchFamily="34" charset="-128"/>
            </a:endParaRPr>
          </a:p>
        </p:txBody>
      </p:sp>
      <p:sp>
        <p:nvSpPr>
          <p:cNvPr id="6" name="Text Box 7"/>
          <p:cNvSpPr txBox="1">
            <a:spLocks noChangeArrowheads="1"/>
          </p:cNvSpPr>
          <p:nvPr/>
        </p:nvSpPr>
        <p:spPr bwMode="auto">
          <a:xfrm>
            <a:off x="42855" y="2468567"/>
            <a:ext cx="3529013" cy="16033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buFont typeface="Wingdings" pitchFamily="2" charset="2"/>
              <a:buNone/>
              <a:defRPr/>
            </a:pPr>
            <a:r>
              <a:rPr lang="pt-BR" b="1" dirty="0">
                <a:solidFill>
                  <a:srgbClr val="FFFF00"/>
                </a:solidFill>
                <a:latin typeface="Arial" pitchFamily="34" charset="0"/>
                <a:cs typeface="Arial" pitchFamily="34" charset="0"/>
              </a:rPr>
              <a:t>ENCAMINHAMENTO ELETRÔNICO Nº 12/ALCO, DE 26 DE MARÇO DE 2013 da DIRMAB </a:t>
            </a:r>
          </a:p>
          <a:p>
            <a:pPr>
              <a:spcBef>
                <a:spcPct val="50000"/>
              </a:spcBef>
              <a:defRPr/>
            </a:pPr>
            <a:endParaRPr lang="pt-BR" dirty="0">
              <a:latin typeface="Arial" pitchFamily="34" charset="0"/>
              <a:cs typeface="Arial" pitchFamily="34" charset="0"/>
            </a:endParaRPr>
          </a:p>
        </p:txBody>
      </p:sp>
      <p:pic>
        <p:nvPicPr>
          <p:cNvPr id="1026" name="Picture 2"/>
          <p:cNvPicPr>
            <a:picLocks noChangeAspect="1" noChangeArrowheads="1"/>
          </p:cNvPicPr>
          <p:nvPr/>
        </p:nvPicPr>
        <p:blipFill>
          <a:blip r:embed="rId3"/>
          <a:srcRect/>
          <a:stretch>
            <a:fillRect/>
          </a:stretch>
        </p:blipFill>
        <p:spPr bwMode="auto">
          <a:xfrm>
            <a:off x="1" y="4529156"/>
            <a:ext cx="9144000" cy="1543050"/>
          </a:xfrm>
          <a:prstGeom prst="rect">
            <a:avLst/>
          </a:prstGeom>
          <a:noFill/>
          <a:ln w="9525">
            <a:noFill/>
            <a:miter lim="800000"/>
            <a:headEnd/>
            <a:tailEnd/>
          </a:ln>
          <a:effectLst/>
        </p:spPr>
      </p:pic>
      <p:pic>
        <p:nvPicPr>
          <p:cNvPr id="7" name="Picture 8"/>
          <p:cNvPicPr>
            <a:picLocks noChangeAspect="1" noChangeArrowheads="1"/>
          </p:cNvPicPr>
          <p:nvPr/>
        </p:nvPicPr>
        <p:blipFill>
          <a:blip r:embed="rId4"/>
          <a:srcRect/>
          <a:stretch>
            <a:fillRect/>
          </a:stretch>
        </p:blipFill>
        <p:spPr bwMode="auto">
          <a:xfrm>
            <a:off x="3569981" y="1895429"/>
            <a:ext cx="5574018" cy="2605141"/>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0.70"/>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928662" y="1500174"/>
            <a:ext cx="7429552" cy="456535"/>
          </a:xfrm>
          <a:prstGeom prst="rect">
            <a:avLst/>
          </a:prstGeom>
          <a:noFill/>
        </p:spPr>
        <p:txBody>
          <a:bodyPr wrap="square" rtlCol="0">
            <a:spAutoFit/>
          </a:bodyPr>
          <a:lstStyle/>
          <a:p>
            <a:pPr algn="ctr">
              <a:lnSpc>
                <a:spcPct val="150000"/>
              </a:lnSpc>
            </a:pPr>
            <a:r>
              <a:rPr lang="pt-BR" b="1" dirty="0" smtClean="0">
                <a:solidFill>
                  <a:schemeClr val="bg1"/>
                </a:solidFill>
              </a:rPr>
              <a:t>Serviços Extraordinários</a:t>
            </a:r>
          </a:p>
        </p:txBody>
      </p:sp>
      <p:sp>
        <p:nvSpPr>
          <p:cNvPr id="5" name="Retângulo 2"/>
          <p:cNvSpPr>
            <a:spLocks noChangeArrowheads="1"/>
          </p:cNvSpPr>
          <p:nvPr/>
        </p:nvSpPr>
        <p:spPr bwMode="auto">
          <a:xfrm>
            <a:off x="1770181" y="500042"/>
            <a:ext cx="5767220" cy="1015663"/>
          </a:xfrm>
          <a:prstGeom prst="rect">
            <a:avLst/>
          </a:prstGeom>
          <a:noFill/>
          <a:ln w="9525">
            <a:noFill/>
            <a:miter lim="800000"/>
            <a:headEnd/>
            <a:tailEnd/>
          </a:ln>
        </p:spPr>
        <p:txBody>
          <a:bodyPr wrap="none">
            <a:spAutoFit/>
          </a:bodyPr>
          <a:lstStyle/>
          <a:p>
            <a:pPr algn="ctr">
              <a:lnSpc>
                <a:spcPct val="15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b="1" dirty="0" smtClean="0">
                <a:solidFill>
                  <a:srgbClr val="FFFFFF"/>
                </a:solidFill>
                <a:latin typeface="Calibri" pitchFamily="34" charset="0"/>
                <a:ea typeface="ＭＳ Ｐゴシック" pitchFamily="34" charset="-128"/>
              </a:rPr>
              <a:t>Conceitos e características</a:t>
            </a:r>
            <a:endParaRPr lang="pt-BR" sz="4000" b="1" dirty="0">
              <a:solidFill>
                <a:srgbClr val="FFFFFF"/>
              </a:solidFill>
              <a:latin typeface="Calibri" pitchFamily="34" charset="0"/>
              <a:ea typeface="ＭＳ Ｐゴシック" pitchFamily="34" charset="-128"/>
            </a:endParaRPr>
          </a:p>
        </p:txBody>
      </p:sp>
      <p:pic>
        <p:nvPicPr>
          <p:cNvPr id="2" name="Picture 2"/>
          <p:cNvPicPr>
            <a:picLocks noChangeAspect="1" noChangeArrowheads="1"/>
          </p:cNvPicPr>
          <p:nvPr/>
        </p:nvPicPr>
        <p:blipFill>
          <a:blip r:embed="rId3"/>
          <a:srcRect/>
          <a:stretch>
            <a:fillRect/>
          </a:stretch>
        </p:blipFill>
        <p:spPr bwMode="auto">
          <a:xfrm>
            <a:off x="-32" y="0"/>
            <a:ext cx="9144032" cy="6858025"/>
          </a:xfrm>
          <a:prstGeom prst="rect">
            <a:avLst/>
          </a:prstGeom>
          <a:noFill/>
          <a:ln w="9525">
            <a:noFill/>
            <a:miter lim="800000"/>
            <a:headEnd/>
            <a:tailEnd/>
          </a:ln>
          <a:effectLst/>
        </p:spPr>
      </p:pic>
      <p:pic>
        <p:nvPicPr>
          <p:cNvPr id="56322" name="Picture 2"/>
          <p:cNvPicPr>
            <a:picLocks noChangeAspect="1" noChangeArrowheads="1"/>
          </p:cNvPicPr>
          <p:nvPr/>
        </p:nvPicPr>
        <p:blipFill>
          <a:blip r:embed="rId4"/>
          <a:srcRect/>
          <a:stretch>
            <a:fillRect/>
          </a:stretch>
        </p:blipFill>
        <p:spPr bwMode="auto">
          <a:xfrm>
            <a:off x="-18058" y="2328860"/>
            <a:ext cx="9162057" cy="2122916"/>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box(in)">
                                      <p:cBhvr>
                                        <p:cTn id="7" dur="500"/>
                                        <p:tgtEl>
                                          <p:spTgt spid="56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tângulo 2"/>
          <p:cNvSpPr>
            <a:spLocks noChangeArrowheads="1"/>
          </p:cNvSpPr>
          <p:nvPr/>
        </p:nvSpPr>
        <p:spPr bwMode="auto">
          <a:xfrm>
            <a:off x="1770181" y="500042"/>
            <a:ext cx="5767220" cy="1015663"/>
          </a:xfrm>
          <a:prstGeom prst="rect">
            <a:avLst/>
          </a:prstGeom>
          <a:noFill/>
          <a:ln w="9525">
            <a:noFill/>
            <a:miter lim="800000"/>
            <a:headEnd/>
            <a:tailEnd/>
          </a:ln>
        </p:spPr>
        <p:txBody>
          <a:bodyPr wrap="none">
            <a:spAutoFit/>
          </a:bodyPr>
          <a:lstStyle/>
          <a:p>
            <a:pPr algn="ctr">
              <a:lnSpc>
                <a:spcPct val="15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b="1" dirty="0" smtClean="0">
                <a:solidFill>
                  <a:srgbClr val="FFFFFF"/>
                </a:solidFill>
                <a:latin typeface="Calibri" pitchFamily="34" charset="0"/>
                <a:ea typeface="ＭＳ Ｐゴシック" pitchFamily="34" charset="-128"/>
              </a:rPr>
              <a:t>Conceitos e características</a:t>
            </a:r>
            <a:endParaRPr lang="pt-BR" sz="4000" b="1" dirty="0">
              <a:solidFill>
                <a:srgbClr val="FFFFFF"/>
              </a:solidFill>
              <a:latin typeface="Calibri" pitchFamily="34" charset="0"/>
              <a:ea typeface="ＭＳ Ｐゴシック" pitchFamily="34" charset="-128"/>
            </a:endParaRPr>
          </a:p>
        </p:txBody>
      </p:sp>
      <p:pic>
        <p:nvPicPr>
          <p:cNvPr id="54274" name="Picture 2" descr="Resultado de imagem para crea"/>
          <p:cNvPicPr>
            <a:picLocks noChangeAspect="1" noChangeArrowheads="1"/>
          </p:cNvPicPr>
          <p:nvPr/>
        </p:nvPicPr>
        <p:blipFill>
          <a:blip r:embed="rId3"/>
          <a:srcRect/>
          <a:stretch>
            <a:fillRect/>
          </a:stretch>
        </p:blipFill>
        <p:spPr bwMode="auto">
          <a:xfrm>
            <a:off x="1155707" y="1928802"/>
            <a:ext cx="3559169" cy="3559169"/>
          </a:xfrm>
          <a:prstGeom prst="rect">
            <a:avLst/>
          </a:prstGeom>
          <a:noFill/>
        </p:spPr>
      </p:pic>
      <p:pic>
        <p:nvPicPr>
          <p:cNvPr id="54276" name="Picture 4" descr="Resultado de imagem para análise"/>
          <p:cNvPicPr>
            <a:picLocks noChangeAspect="1" noChangeArrowheads="1"/>
          </p:cNvPicPr>
          <p:nvPr/>
        </p:nvPicPr>
        <p:blipFill>
          <a:blip r:embed="rId4"/>
          <a:srcRect/>
          <a:stretch>
            <a:fillRect/>
          </a:stretch>
        </p:blipFill>
        <p:spPr bwMode="auto">
          <a:xfrm>
            <a:off x="5286380" y="1928802"/>
            <a:ext cx="2409825" cy="392430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box(in)">
                                      <p:cBhvr>
                                        <p:cTn id="7" dur="500"/>
                                        <p:tgtEl>
                                          <p:spTgt spid="5427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4276"/>
                                        </p:tgtEl>
                                        <p:attrNameLst>
                                          <p:attrName>style.visibility</p:attrName>
                                        </p:attrNameLst>
                                      </p:cBhvr>
                                      <p:to>
                                        <p:strVal val="visible"/>
                                      </p:to>
                                    </p:set>
                                    <p:anim calcmode="lin" valueType="num">
                                      <p:cBhvr additive="base">
                                        <p:cTn id="11" dur="500" fill="hold"/>
                                        <p:tgtEl>
                                          <p:spTgt spid="54276"/>
                                        </p:tgtEl>
                                        <p:attrNameLst>
                                          <p:attrName>ppt_x</p:attrName>
                                        </p:attrNameLst>
                                      </p:cBhvr>
                                      <p:tavLst>
                                        <p:tav tm="0">
                                          <p:val>
                                            <p:strVal val="#ppt_x"/>
                                          </p:val>
                                        </p:tav>
                                        <p:tav tm="100000">
                                          <p:val>
                                            <p:strVal val="#ppt_x"/>
                                          </p:val>
                                        </p:tav>
                                      </p:tavLst>
                                    </p:anim>
                                    <p:anim calcmode="lin" valueType="num">
                                      <p:cBhvr additive="base">
                                        <p:cTn id="12" dur="500" fill="hold"/>
                                        <p:tgtEl>
                                          <p:spTgt spid="542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895600" y="685800"/>
            <a:ext cx="6400800" cy="381000"/>
          </a:xfrm>
          <a:prstGeom prst="rect">
            <a:avLst/>
          </a:prstGeom>
        </p:spPr>
        <p:txBody>
          <a:bodyPr/>
          <a:lstStyle/>
          <a:p>
            <a:pPr algn="ctr" eaLnBrk="1" fontAlgn="auto" hangingPunct="1">
              <a:spcBef>
                <a:spcPts val="0"/>
              </a:spcBef>
              <a:spcAft>
                <a:spcPts val="0"/>
              </a:spcAft>
              <a:defRPr/>
            </a:pPr>
            <a:endParaRPr lang="en-US" sz="2000" b="1" dirty="0">
              <a:solidFill>
                <a:srgbClr val="002060"/>
              </a:solidFill>
              <a:latin typeface="+mj-lt"/>
              <a:ea typeface="+mj-ea"/>
              <a:cs typeface="+mj-cs"/>
            </a:endParaRPr>
          </a:p>
        </p:txBody>
      </p:sp>
      <p:sp>
        <p:nvSpPr>
          <p:cNvPr id="17411" name="Title 1"/>
          <p:cNvSpPr txBox="1">
            <a:spLocks/>
          </p:cNvSpPr>
          <p:nvPr/>
        </p:nvSpPr>
        <p:spPr bwMode="auto">
          <a:xfrm>
            <a:off x="3048000" y="690563"/>
            <a:ext cx="6400800" cy="381000"/>
          </a:xfrm>
          <a:prstGeom prst="rect">
            <a:avLst/>
          </a:prstGeom>
          <a:noFill/>
          <a:ln w="9525">
            <a:noFill/>
            <a:miter lim="800000"/>
            <a:headEnd/>
            <a:tailEnd/>
          </a:ln>
        </p:spPr>
        <p:txBody>
          <a:bodyPr/>
          <a:lstStyle/>
          <a:p>
            <a:pPr algn="ctr" eaLnBrk="1" hangingPunct="1"/>
            <a:endParaRPr lang="en-US" sz="2000" b="1" dirty="0">
              <a:solidFill>
                <a:srgbClr val="002060"/>
              </a:solidFill>
              <a:latin typeface="Calibri" pitchFamily="34" charset="0"/>
            </a:endParaRPr>
          </a:p>
        </p:txBody>
      </p:sp>
      <p:sp>
        <p:nvSpPr>
          <p:cNvPr id="2" name="Retângulo 25"/>
          <p:cNvSpPr/>
          <p:nvPr/>
        </p:nvSpPr>
        <p:spPr>
          <a:xfrm>
            <a:off x="1116013" y="1633527"/>
            <a:ext cx="6840537" cy="3667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spAutoFit/>
          </a:bodyPr>
          <a:lstStyle/>
          <a:p>
            <a:pPr algn="ctr" eaLnBrk="1" hangingPunct="1">
              <a:defRPr/>
            </a:pPr>
            <a:r>
              <a:rPr lang="pt-BR" b="1" dirty="0">
                <a:solidFill>
                  <a:schemeClr val="bg1"/>
                </a:solidFill>
                <a:ea typeface="ＭＳ Ｐゴシック" pitchFamily="34" charset="-128"/>
                <a:cs typeface="Arial" pitchFamily="34" charset="0"/>
              </a:rPr>
              <a:t>SITUAÇÃO DE </a:t>
            </a:r>
            <a:r>
              <a:rPr lang="pt-BR" b="1" dirty="0" smtClean="0">
                <a:solidFill>
                  <a:schemeClr val="bg1"/>
                </a:solidFill>
                <a:ea typeface="ＭＳ Ｐゴシック" pitchFamily="34" charset="-128"/>
                <a:cs typeface="Arial" pitchFamily="34" charset="0"/>
              </a:rPr>
              <a:t>PROCESSOS</a:t>
            </a:r>
            <a:endParaRPr lang="pt-BR" b="1" dirty="0">
              <a:solidFill>
                <a:schemeClr val="bg1"/>
              </a:solidFill>
              <a:ea typeface="ＭＳ Ｐゴシック" pitchFamily="34" charset="-128"/>
              <a:cs typeface="Arial" pitchFamily="34" charset="0"/>
            </a:endParaRPr>
          </a:p>
        </p:txBody>
      </p:sp>
      <p:sp>
        <p:nvSpPr>
          <p:cNvPr id="63495" name="Text Box 1031"/>
          <p:cNvSpPr txBox="1">
            <a:spLocks noChangeArrowheads="1"/>
          </p:cNvSpPr>
          <p:nvPr/>
        </p:nvSpPr>
        <p:spPr bwMode="auto">
          <a:xfrm>
            <a:off x="0" y="2636838"/>
            <a:ext cx="3529013" cy="10541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buFont typeface="Wingdings" pitchFamily="2" charset="2"/>
              <a:buNone/>
              <a:defRPr/>
            </a:pPr>
            <a:r>
              <a:rPr lang="pt-BR" b="1" dirty="0">
                <a:solidFill>
                  <a:schemeClr val="bg1"/>
                </a:solidFill>
                <a:latin typeface="Arial" pitchFamily="34" charset="0"/>
                <a:cs typeface="Arial" pitchFamily="34" charset="0"/>
              </a:rPr>
              <a:t>VERIFICAÇÃO DO CASO CONCRETO</a:t>
            </a:r>
          </a:p>
          <a:p>
            <a:pPr>
              <a:spcBef>
                <a:spcPct val="50000"/>
              </a:spcBef>
              <a:defRPr/>
            </a:pPr>
            <a:endParaRPr lang="pt-BR" dirty="0">
              <a:latin typeface="Arial" pitchFamily="34" charset="0"/>
              <a:cs typeface="Arial" pitchFamily="34" charset="0"/>
            </a:endParaRPr>
          </a:p>
        </p:txBody>
      </p:sp>
      <p:sp>
        <p:nvSpPr>
          <p:cNvPr id="10" name="Seta para a direita listrada 9"/>
          <p:cNvSpPr/>
          <p:nvPr/>
        </p:nvSpPr>
        <p:spPr bwMode="auto">
          <a:xfrm>
            <a:off x="3779838" y="2636838"/>
            <a:ext cx="1622425" cy="942975"/>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1" hangingPunct="1">
              <a:defRPr/>
            </a:pPr>
            <a:endParaRPr lang="pt-BR" sz="2800" i="1">
              <a:latin typeface="Franklin Gothic Medium" pitchFamily="34" charset="0"/>
              <a:cs typeface="+mn-cs"/>
            </a:endParaRPr>
          </a:p>
        </p:txBody>
      </p:sp>
      <p:sp>
        <p:nvSpPr>
          <p:cNvPr id="19" name="Text Box 1031"/>
          <p:cNvSpPr txBox="1">
            <a:spLocks noChangeArrowheads="1"/>
          </p:cNvSpPr>
          <p:nvPr/>
        </p:nvSpPr>
        <p:spPr bwMode="auto">
          <a:xfrm>
            <a:off x="5614988" y="2438400"/>
            <a:ext cx="3529012" cy="16033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buFont typeface="Wingdings" pitchFamily="2" charset="2"/>
              <a:buNone/>
              <a:defRPr/>
            </a:pPr>
            <a:r>
              <a:rPr lang="pt-BR" b="1" dirty="0">
                <a:solidFill>
                  <a:schemeClr val="bg1"/>
                </a:solidFill>
                <a:latin typeface="Arial" pitchFamily="34" charset="0"/>
                <a:cs typeface="Arial" pitchFamily="34" charset="0"/>
              </a:rPr>
              <a:t>POSSÍVEL DESCONFIGURAÇÃO DE INEXIGIBILIDADE / CONTRATAÇÃO DIRETA</a:t>
            </a:r>
          </a:p>
          <a:p>
            <a:pPr>
              <a:spcBef>
                <a:spcPct val="50000"/>
              </a:spcBef>
              <a:defRPr/>
            </a:pPr>
            <a:endParaRPr lang="pt-BR" dirty="0">
              <a:latin typeface="Arial" pitchFamily="34" charset="0"/>
              <a:cs typeface="Arial" pitchFamily="34" charset="0"/>
            </a:endParaRPr>
          </a:p>
        </p:txBody>
      </p:sp>
      <p:sp>
        <p:nvSpPr>
          <p:cNvPr id="17417" name="AutoShape 10" descr="http://www.livrariadoadvogado.com.br/public/img/produto/0857700426-20120717095017.JPG"/>
          <p:cNvSpPr>
            <a:spLocks noChangeAspect="1" noChangeArrowheads="1"/>
          </p:cNvSpPr>
          <p:nvPr/>
        </p:nvSpPr>
        <p:spPr bwMode="auto">
          <a:xfrm>
            <a:off x="3771900" y="2303463"/>
            <a:ext cx="1600200" cy="2251075"/>
          </a:xfrm>
          <a:prstGeom prst="rect">
            <a:avLst/>
          </a:prstGeom>
          <a:noFill/>
          <a:ln w="9525">
            <a:noFill/>
            <a:miter lim="800000"/>
            <a:headEnd/>
            <a:tailEnd/>
          </a:ln>
        </p:spPr>
        <p:txBody>
          <a:bodyPr/>
          <a:lstStyle/>
          <a:p>
            <a:endParaRPr lang="pt-BR"/>
          </a:p>
        </p:txBody>
      </p:sp>
      <p:sp>
        <p:nvSpPr>
          <p:cNvPr id="26636" name="Rectangle 12"/>
          <p:cNvSpPr>
            <a:spLocks noChangeArrowheads="1"/>
          </p:cNvSpPr>
          <p:nvPr/>
        </p:nvSpPr>
        <p:spPr bwMode="auto">
          <a:xfrm>
            <a:off x="3819525" y="2400300"/>
            <a:ext cx="9144000" cy="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endParaRPr lang="pt-BR">
              <a:latin typeface="Arial" pitchFamily="34" charset="0"/>
              <a:cs typeface="Arial" pitchFamily="34" charset="0"/>
            </a:endParaRPr>
          </a:p>
        </p:txBody>
      </p:sp>
      <p:pic>
        <p:nvPicPr>
          <p:cNvPr id="72715" name="irc_mi" descr="http://www.licitandolegal.com.br/prov/imagens/451309249447336.jpg"/>
          <p:cNvPicPr>
            <a:picLocks noChangeAspect="1" noChangeArrowheads="1"/>
          </p:cNvPicPr>
          <p:nvPr/>
        </p:nvPicPr>
        <p:blipFill>
          <a:blip r:embed="rId3" r:link="rId4"/>
          <a:srcRect/>
          <a:stretch>
            <a:fillRect/>
          </a:stretch>
        </p:blipFill>
        <p:spPr bwMode="auto">
          <a:xfrm>
            <a:off x="6553200" y="4038600"/>
            <a:ext cx="1839913" cy="2514600"/>
          </a:xfrm>
          <a:prstGeom prst="rect">
            <a:avLst/>
          </a:prstGeom>
          <a:noFill/>
          <a:ln w="9525">
            <a:noFill/>
            <a:miter lim="800000"/>
            <a:headEnd/>
            <a:tailEnd/>
          </a:ln>
        </p:spPr>
      </p:pic>
      <p:pic>
        <p:nvPicPr>
          <p:cNvPr id="72716" name="Picture 14" descr="http://3.bp.blogspot.com/-TgEHI_biSDc/UK4OkCOMIEI/AAAAAAAAAEA/OxDX8kqpYzY/s1600/analise.jpg"/>
          <p:cNvPicPr>
            <a:picLocks noChangeAspect="1" noChangeArrowheads="1"/>
          </p:cNvPicPr>
          <p:nvPr/>
        </p:nvPicPr>
        <p:blipFill>
          <a:blip r:embed="rId5"/>
          <a:srcRect/>
          <a:stretch>
            <a:fillRect/>
          </a:stretch>
        </p:blipFill>
        <p:spPr bwMode="auto">
          <a:xfrm>
            <a:off x="228600" y="3810000"/>
            <a:ext cx="2743200" cy="2743200"/>
          </a:xfrm>
          <a:prstGeom prst="rect">
            <a:avLst/>
          </a:prstGeom>
          <a:noFill/>
          <a:ln w="9525">
            <a:noFill/>
            <a:miter lim="800000"/>
            <a:headEnd/>
            <a:tailEnd/>
          </a:ln>
        </p:spPr>
      </p:pic>
      <p:sp>
        <p:nvSpPr>
          <p:cNvPr id="12" name="Retângulo 2"/>
          <p:cNvSpPr>
            <a:spLocks noChangeArrowheads="1"/>
          </p:cNvSpPr>
          <p:nvPr/>
        </p:nvSpPr>
        <p:spPr bwMode="auto">
          <a:xfrm>
            <a:off x="1770181" y="500042"/>
            <a:ext cx="5767220" cy="1015663"/>
          </a:xfrm>
          <a:prstGeom prst="rect">
            <a:avLst/>
          </a:prstGeom>
          <a:noFill/>
          <a:ln w="9525">
            <a:noFill/>
            <a:miter lim="800000"/>
            <a:headEnd/>
            <a:tailEnd/>
          </a:ln>
        </p:spPr>
        <p:txBody>
          <a:bodyPr wrap="none">
            <a:spAutoFit/>
          </a:bodyPr>
          <a:lstStyle/>
          <a:p>
            <a:pPr algn="ctr">
              <a:lnSpc>
                <a:spcPct val="15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b="1" dirty="0" smtClean="0">
                <a:solidFill>
                  <a:srgbClr val="FFFFFF"/>
                </a:solidFill>
                <a:latin typeface="Calibri" pitchFamily="34" charset="0"/>
                <a:ea typeface="ＭＳ Ｐゴシック" pitchFamily="34" charset="-128"/>
              </a:rPr>
              <a:t>Conceitos e características</a:t>
            </a:r>
            <a:endParaRPr lang="pt-BR" sz="4000" b="1" dirty="0">
              <a:solidFill>
                <a:srgbClr val="FFFFFF"/>
              </a:solidFill>
              <a:latin typeface="Calibri" pitchFamily="34" charset="0"/>
              <a:ea typeface="ＭＳ Ｐゴシック" pitchFamily="34" charset="-128"/>
            </a:endParaRPr>
          </a:p>
        </p:txBody>
      </p:sp>
      <p:sp>
        <p:nvSpPr>
          <p:cNvPr id="13" name="Text Box 1031"/>
          <p:cNvSpPr txBox="1">
            <a:spLocks noChangeArrowheads="1"/>
          </p:cNvSpPr>
          <p:nvPr/>
        </p:nvSpPr>
        <p:spPr bwMode="auto">
          <a:xfrm>
            <a:off x="3625858" y="3929066"/>
            <a:ext cx="2160588" cy="10541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buFont typeface="Wingdings" pitchFamily="2" charset="2"/>
              <a:buNone/>
              <a:defRPr/>
            </a:pPr>
            <a:r>
              <a:rPr lang="pt-BR" b="1" dirty="0">
                <a:solidFill>
                  <a:schemeClr val="bg1"/>
                </a:solidFill>
                <a:latin typeface="Arial" pitchFamily="34" charset="0"/>
                <a:cs typeface="Arial" pitchFamily="34" charset="0"/>
              </a:rPr>
              <a:t>CONSULTA  </a:t>
            </a:r>
            <a:r>
              <a:rPr lang="pt-BR" b="1" dirty="0" smtClean="0">
                <a:solidFill>
                  <a:schemeClr val="bg1"/>
                </a:solidFill>
                <a:latin typeface="Arial" pitchFamily="34" charset="0"/>
                <a:cs typeface="Arial" pitchFamily="34" charset="0"/>
              </a:rPr>
              <a:t>SIMDE </a:t>
            </a:r>
            <a:r>
              <a:rPr lang="pt-BR" b="1" dirty="0">
                <a:solidFill>
                  <a:schemeClr val="bg1"/>
                </a:solidFill>
                <a:latin typeface="Arial" pitchFamily="34" charset="0"/>
                <a:cs typeface="Arial" pitchFamily="34" charset="0"/>
              </a:rPr>
              <a:t>/ ABIMDE</a:t>
            </a:r>
          </a:p>
          <a:p>
            <a:pPr>
              <a:spcBef>
                <a:spcPct val="50000"/>
              </a:spcBef>
              <a:defRPr/>
            </a:pPr>
            <a:endParaRPr lang="pt-BR" dirty="0">
              <a:latin typeface="Arial" pitchFamily="34" charset="0"/>
              <a:cs typeface="Arial" pitchFamily="34" charset="0"/>
            </a:endParaRPr>
          </a:p>
        </p:txBody>
      </p:sp>
      <p:pic>
        <p:nvPicPr>
          <p:cNvPr id="14" name="Picture 16" descr="http://t0.gstatic.com/images?q=tbn:ANd9GcTlpQJyMNwPVJff1-7Kxfa1BsWtRa_hbFhM2ASPn4YGthdZIE52DQ"/>
          <p:cNvPicPr>
            <a:picLocks noChangeAspect="1" noChangeArrowheads="1"/>
          </p:cNvPicPr>
          <p:nvPr/>
        </p:nvPicPr>
        <p:blipFill>
          <a:blip r:embed="rId6"/>
          <a:srcRect/>
          <a:stretch>
            <a:fillRect/>
          </a:stretch>
        </p:blipFill>
        <p:spPr bwMode="auto">
          <a:xfrm>
            <a:off x="3500430" y="4929198"/>
            <a:ext cx="2363788" cy="895350"/>
          </a:xfrm>
          <a:prstGeom prst="rect">
            <a:avLst/>
          </a:prstGeom>
          <a:noFill/>
          <a:ln w="9525">
            <a:noFill/>
            <a:miter lim="800000"/>
            <a:headEnd/>
            <a:tailEnd/>
          </a:ln>
        </p:spPr>
      </p:pic>
      <p:sp>
        <p:nvSpPr>
          <p:cNvPr id="15" name="Estrela de 4 pontas 14"/>
          <p:cNvSpPr/>
          <p:nvPr/>
        </p:nvSpPr>
        <p:spPr>
          <a:xfrm>
            <a:off x="8429652" y="6286520"/>
            <a:ext cx="428628" cy="357190"/>
          </a:xfrm>
          <a:prstGeom prst="star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3495"/>
                                        </p:tgtEl>
                                        <p:attrNameLst>
                                          <p:attrName>style.visibility</p:attrName>
                                        </p:attrNameLst>
                                      </p:cBhvr>
                                      <p:to>
                                        <p:strVal val="visible"/>
                                      </p:to>
                                    </p:set>
                                    <p:anim calcmode="lin" valueType="num">
                                      <p:cBhvr additive="base">
                                        <p:cTn id="7" dur="500" fill="hold"/>
                                        <p:tgtEl>
                                          <p:spTgt spid="63495"/>
                                        </p:tgtEl>
                                        <p:attrNameLst>
                                          <p:attrName>ppt_x</p:attrName>
                                        </p:attrNameLst>
                                      </p:cBhvr>
                                      <p:tavLst>
                                        <p:tav tm="0">
                                          <p:val>
                                            <p:strVal val="0-#ppt_w/2"/>
                                          </p:val>
                                        </p:tav>
                                        <p:tav tm="100000">
                                          <p:val>
                                            <p:strVal val="#ppt_x"/>
                                          </p:val>
                                        </p:tav>
                                      </p:tavLst>
                                    </p:anim>
                                    <p:anim calcmode="lin" valueType="num">
                                      <p:cBhvr additive="base">
                                        <p:cTn id="8" dur="500" fill="hold"/>
                                        <p:tgtEl>
                                          <p:spTgt spid="6349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72716"/>
                                        </p:tgtEl>
                                        <p:attrNameLst>
                                          <p:attrName>style.visibility</p:attrName>
                                        </p:attrNameLst>
                                      </p:cBhvr>
                                      <p:to>
                                        <p:strVal val="visible"/>
                                      </p:to>
                                    </p:set>
                                    <p:anim calcmode="lin" valueType="num">
                                      <p:cBhvr additive="base">
                                        <p:cTn id="12" dur="500" fill="hold"/>
                                        <p:tgtEl>
                                          <p:spTgt spid="72716"/>
                                        </p:tgtEl>
                                        <p:attrNameLst>
                                          <p:attrName>ppt_x</p:attrName>
                                        </p:attrNameLst>
                                      </p:cBhvr>
                                      <p:tavLst>
                                        <p:tav tm="0">
                                          <p:val>
                                            <p:strVal val="0-#ppt_w/2"/>
                                          </p:val>
                                        </p:tav>
                                        <p:tav tm="100000">
                                          <p:val>
                                            <p:strVal val="#ppt_x"/>
                                          </p:val>
                                        </p:tav>
                                      </p:tavLst>
                                    </p:anim>
                                    <p:anim calcmode="lin" valueType="num">
                                      <p:cBhvr additive="base">
                                        <p:cTn id="13" dur="500" fill="hold"/>
                                        <p:tgtEl>
                                          <p:spTgt spid="72716"/>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0-#ppt_w/2"/>
                                          </p:val>
                                        </p:tav>
                                        <p:tav tm="100000">
                                          <p:val>
                                            <p:strVal val="#ppt_x"/>
                                          </p:val>
                                        </p:tav>
                                      </p:tavLst>
                                    </p:anim>
                                    <p:anim calcmode="lin" valueType="num">
                                      <p:cBhvr additive="base">
                                        <p:cTn id="23" dur="500" fill="hold"/>
                                        <p:tgtEl>
                                          <p:spTgt spid="19"/>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nodeType="afterEffect">
                                  <p:stCondLst>
                                    <p:cond delay="0"/>
                                  </p:stCondLst>
                                  <p:childTnLst>
                                    <p:set>
                                      <p:cBhvr>
                                        <p:cTn id="26" dur="1" fill="hold">
                                          <p:stCondLst>
                                            <p:cond delay="0"/>
                                          </p:stCondLst>
                                        </p:cTn>
                                        <p:tgtEl>
                                          <p:spTgt spid="72715"/>
                                        </p:tgtEl>
                                        <p:attrNameLst>
                                          <p:attrName>style.visibility</p:attrName>
                                        </p:attrNameLst>
                                      </p:cBhvr>
                                      <p:to>
                                        <p:strVal val="visible"/>
                                      </p:to>
                                    </p:set>
                                    <p:anim calcmode="lin" valueType="num">
                                      <p:cBhvr additive="base">
                                        <p:cTn id="27" dur="500" fill="hold"/>
                                        <p:tgtEl>
                                          <p:spTgt spid="72715"/>
                                        </p:tgtEl>
                                        <p:attrNameLst>
                                          <p:attrName>ppt_x</p:attrName>
                                        </p:attrNameLst>
                                      </p:cBhvr>
                                      <p:tavLst>
                                        <p:tav tm="0">
                                          <p:val>
                                            <p:strVal val="0-#ppt_w/2"/>
                                          </p:val>
                                        </p:tav>
                                        <p:tav tm="100000">
                                          <p:val>
                                            <p:strVal val="#ppt_x"/>
                                          </p:val>
                                        </p:tav>
                                      </p:tavLst>
                                    </p:anim>
                                    <p:anim calcmode="lin" valueType="num">
                                      <p:cBhvr additive="base">
                                        <p:cTn id="28" dur="500" fill="hold"/>
                                        <p:tgtEl>
                                          <p:spTgt spid="7271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1"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5" grpId="0" autoUpdateAnimBg="0"/>
      <p:bldP spid="19" grpId="0" autoUpdateAnimBg="0"/>
      <p:bldP spid="13" grpId="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1"/>
          <p:cNvSpPr txBox="1">
            <a:spLocks/>
          </p:cNvSpPr>
          <p:nvPr/>
        </p:nvSpPr>
        <p:spPr>
          <a:xfrm>
            <a:off x="2895600" y="685800"/>
            <a:ext cx="6400800" cy="381000"/>
          </a:xfrm>
          <a:prstGeom prst="rect">
            <a:avLst/>
          </a:prstGeom>
        </p:spPr>
        <p:txBody>
          <a:bodyPr/>
          <a:lstStyle/>
          <a:p>
            <a:pPr algn="ctr" eaLnBrk="1" fontAlgn="auto" hangingPunct="1">
              <a:spcBef>
                <a:spcPts val="0"/>
              </a:spcBef>
              <a:spcAft>
                <a:spcPts val="0"/>
              </a:spcAft>
              <a:defRPr/>
            </a:pPr>
            <a:endParaRPr lang="en-US" sz="2000" b="1" dirty="0">
              <a:solidFill>
                <a:srgbClr val="002060"/>
              </a:solidFill>
              <a:latin typeface="+mj-lt"/>
              <a:ea typeface="+mj-ea"/>
              <a:cs typeface="+mj-cs"/>
            </a:endParaRPr>
          </a:p>
        </p:txBody>
      </p:sp>
      <p:sp>
        <p:nvSpPr>
          <p:cNvPr id="18435" name="Title 1"/>
          <p:cNvSpPr txBox="1">
            <a:spLocks/>
          </p:cNvSpPr>
          <p:nvPr/>
        </p:nvSpPr>
        <p:spPr bwMode="auto">
          <a:xfrm>
            <a:off x="3048000" y="690563"/>
            <a:ext cx="6400800" cy="381000"/>
          </a:xfrm>
          <a:prstGeom prst="rect">
            <a:avLst/>
          </a:prstGeom>
          <a:noFill/>
          <a:ln w="9525">
            <a:noFill/>
            <a:miter lim="800000"/>
            <a:headEnd/>
            <a:tailEnd/>
          </a:ln>
        </p:spPr>
        <p:txBody>
          <a:bodyPr/>
          <a:lstStyle/>
          <a:p>
            <a:pPr algn="ctr" eaLnBrk="1" hangingPunct="1"/>
            <a:endParaRPr lang="en-US" sz="2000" b="1" dirty="0">
              <a:solidFill>
                <a:srgbClr val="002060"/>
              </a:solidFill>
              <a:latin typeface="Calibri" pitchFamily="34" charset="0"/>
            </a:endParaRPr>
          </a:p>
        </p:txBody>
      </p:sp>
      <p:sp>
        <p:nvSpPr>
          <p:cNvPr id="2" name="Retângulo 25"/>
          <p:cNvSpPr/>
          <p:nvPr/>
        </p:nvSpPr>
        <p:spPr>
          <a:xfrm>
            <a:off x="1116013" y="1562090"/>
            <a:ext cx="6840537" cy="366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spAutoFit/>
          </a:bodyPr>
          <a:lstStyle/>
          <a:p>
            <a:pPr algn="ctr" eaLnBrk="1" hangingPunct="1">
              <a:defRPr/>
            </a:pPr>
            <a:r>
              <a:rPr lang="pt-BR" b="1" dirty="0">
                <a:solidFill>
                  <a:schemeClr val="bg1"/>
                </a:solidFill>
                <a:ea typeface="ＭＳ Ｐゴシック" pitchFamily="34" charset="-128"/>
                <a:cs typeface="Arial" pitchFamily="34" charset="0"/>
              </a:rPr>
              <a:t>SITUAÇÃO DE </a:t>
            </a:r>
            <a:r>
              <a:rPr lang="pt-BR" b="1" dirty="0" smtClean="0">
                <a:solidFill>
                  <a:schemeClr val="bg1"/>
                </a:solidFill>
                <a:ea typeface="ＭＳ Ｐゴシック" pitchFamily="34" charset="-128"/>
                <a:cs typeface="Arial" pitchFamily="34" charset="0"/>
              </a:rPr>
              <a:t>PROCESSOS</a:t>
            </a:r>
            <a:endParaRPr lang="pt-BR" b="1" dirty="0">
              <a:solidFill>
                <a:schemeClr val="bg1"/>
              </a:solidFill>
              <a:ea typeface="ＭＳ Ｐゴシック" pitchFamily="34" charset="-128"/>
              <a:cs typeface="Arial" pitchFamily="34" charset="0"/>
            </a:endParaRPr>
          </a:p>
        </p:txBody>
      </p:sp>
      <p:sp>
        <p:nvSpPr>
          <p:cNvPr id="70662" name="Texto explicativo em seta para baixo 9"/>
          <p:cNvSpPr>
            <a:spLocks noChangeArrowheads="1"/>
          </p:cNvSpPr>
          <p:nvPr/>
        </p:nvSpPr>
        <p:spPr bwMode="auto">
          <a:xfrm rot="-5400000">
            <a:off x="2590800" y="4800600"/>
            <a:ext cx="914400" cy="914400"/>
          </a:xfrm>
          <a:prstGeom prst="downArrowCallout">
            <a:avLst>
              <a:gd name="adj1" fmla="val 25000"/>
              <a:gd name="adj2" fmla="val 25000"/>
              <a:gd name="adj3" fmla="val 25000"/>
              <a:gd name="adj4" fmla="val 64977"/>
            </a:avLst>
          </a:prstGeom>
          <a:solidFill>
            <a:schemeClr val="accent1"/>
          </a:solidFill>
          <a:ln w="9525" algn="ctr">
            <a:solidFill>
              <a:schemeClr val="tx1"/>
            </a:solidFill>
            <a:round/>
            <a:headEnd/>
            <a:tailEnd/>
          </a:ln>
        </p:spPr>
        <p:txBody>
          <a:bodyPr vert="eaVert"/>
          <a:lstStyle/>
          <a:p>
            <a:endParaRPr lang="pt-BR"/>
          </a:p>
        </p:txBody>
      </p:sp>
      <p:sp>
        <p:nvSpPr>
          <p:cNvPr id="14" name="Texto explicativo em seta para baixo 13"/>
          <p:cNvSpPr>
            <a:spLocks noChangeArrowheads="1"/>
          </p:cNvSpPr>
          <p:nvPr/>
        </p:nvSpPr>
        <p:spPr bwMode="auto">
          <a:xfrm rot="-5400000">
            <a:off x="5562600" y="4724400"/>
            <a:ext cx="914400" cy="914400"/>
          </a:xfrm>
          <a:prstGeom prst="downArrowCallout">
            <a:avLst>
              <a:gd name="adj1" fmla="val 25000"/>
              <a:gd name="adj2" fmla="val 25000"/>
              <a:gd name="adj3" fmla="val 25000"/>
              <a:gd name="adj4" fmla="val 64977"/>
            </a:avLst>
          </a:prstGeom>
          <a:solidFill>
            <a:schemeClr val="accent1"/>
          </a:solidFill>
          <a:ln w="9525" algn="ctr">
            <a:solidFill>
              <a:schemeClr val="tx1"/>
            </a:solidFill>
            <a:round/>
            <a:headEnd/>
            <a:tailEnd/>
          </a:ln>
        </p:spPr>
        <p:txBody>
          <a:bodyPr vert="eaVert"/>
          <a:lstStyle/>
          <a:p>
            <a:endParaRPr lang="pt-BR"/>
          </a:p>
        </p:txBody>
      </p:sp>
      <p:sp>
        <p:nvSpPr>
          <p:cNvPr id="15" name="Chave direita 14"/>
          <p:cNvSpPr>
            <a:spLocks/>
          </p:cNvSpPr>
          <p:nvPr/>
        </p:nvSpPr>
        <p:spPr bwMode="auto">
          <a:xfrm rot="5400000">
            <a:off x="4281487" y="3214695"/>
            <a:ext cx="500063" cy="2357438"/>
          </a:xfrm>
          <a:prstGeom prst="rightBrace">
            <a:avLst>
              <a:gd name="adj1" fmla="val 8337"/>
              <a:gd name="adj2" fmla="val 50000"/>
            </a:avLst>
          </a:prstGeom>
          <a:solidFill>
            <a:schemeClr val="accent1"/>
          </a:solidFill>
          <a:ln w="9525" algn="ctr">
            <a:solidFill>
              <a:schemeClr val="tx1"/>
            </a:solidFill>
            <a:round/>
            <a:headEnd/>
            <a:tailEnd/>
          </a:ln>
        </p:spPr>
        <p:txBody>
          <a:bodyPr rot="10800000" vert="eaVert"/>
          <a:lstStyle/>
          <a:p>
            <a:endParaRPr lang="pt-BR"/>
          </a:p>
        </p:txBody>
      </p:sp>
      <p:sp>
        <p:nvSpPr>
          <p:cNvPr id="16" name="Text Box 1031"/>
          <p:cNvSpPr txBox="1">
            <a:spLocks noChangeArrowheads="1"/>
          </p:cNvSpPr>
          <p:nvPr/>
        </p:nvSpPr>
        <p:spPr bwMode="auto">
          <a:xfrm>
            <a:off x="0" y="4800600"/>
            <a:ext cx="2700338" cy="132873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buFont typeface="Wingdings" pitchFamily="2" charset="2"/>
              <a:buNone/>
              <a:defRPr/>
            </a:pPr>
            <a:r>
              <a:rPr lang="pt-BR" b="1" dirty="0">
                <a:solidFill>
                  <a:schemeClr val="bg1"/>
                </a:solidFill>
                <a:latin typeface="Arial" pitchFamily="34" charset="0"/>
                <a:cs typeface="Arial" pitchFamily="34" charset="0"/>
              </a:rPr>
              <a:t>TODOS OS OBJETOS A SEREM CONTRATADOS</a:t>
            </a:r>
          </a:p>
          <a:p>
            <a:pPr>
              <a:spcBef>
                <a:spcPct val="50000"/>
              </a:spcBef>
              <a:defRPr/>
            </a:pPr>
            <a:endParaRPr lang="pt-BR" dirty="0">
              <a:latin typeface="Arial" pitchFamily="34" charset="0"/>
              <a:cs typeface="Arial" pitchFamily="34" charset="0"/>
            </a:endParaRPr>
          </a:p>
        </p:txBody>
      </p:sp>
      <p:sp>
        <p:nvSpPr>
          <p:cNvPr id="17" name="Text Box 1031"/>
          <p:cNvSpPr txBox="1">
            <a:spLocks noChangeArrowheads="1"/>
          </p:cNvSpPr>
          <p:nvPr/>
        </p:nvSpPr>
        <p:spPr bwMode="auto">
          <a:xfrm>
            <a:off x="3429000" y="4800600"/>
            <a:ext cx="2160588" cy="10541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buFont typeface="Wingdings" pitchFamily="2" charset="2"/>
              <a:buNone/>
              <a:defRPr/>
            </a:pPr>
            <a:r>
              <a:rPr lang="pt-BR" b="1" dirty="0">
                <a:solidFill>
                  <a:schemeClr val="bg1"/>
                </a:solidFill>
                <a:latin typeface="Arial" pitchFamily="34" charset="0"/>
                <a:cs typeface="Arial" pitchFamily="34" charset="0"/>
              </a:rPr>
              <a:t>CONSULTA  SINDE / ABIMDE</a:t>
            </a:r>
          </a:p>
          <a:p>
            <a:pPr>
              <a:spcBef>
                <a:spcPct val="50000"/>
              </a:spcBef>
              <a:defRPr/>
            </a:pPr>
            <a:endParaRPr lang="pt-BR" dirty="0">
              <a:latin typeface="Arial" pitchFamily="34" charset="0"/>
              <a:cs typeface="Arial" pitchFamily="34" charset="0"/>
            </a:endParaRPr>
          </a:p>
        </p:txBody>
      </p:sp>
      <p:sp>
        <p:nvSpPr>
          <p:cNvPr id="18" name="Text Box 1031"/>
          <p:cNvSpPr txBox="1">
            <a:spLocks noChangeArrowheads="1"/>
          </p:cNvSpPr>
          <p:nvPr/>
        </p:nvSpPr>
        <p:spPr bwMode="auto">
          <a:xfrm>
            <a:off x="6553200" y="4800600"/>
            <a:ext cx="2447925" cy="10541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buFont typeface="Wingdings" pitchFamily="2" charset="2"/>
              <a:buNone/>
              <a:defRPr/>
            </a:pPr>
            <a:r>
              <a:rPr lang="pt-BR" b="1" dirty="0">
                <a:solidFill>
                  <a:schemeClr val="bg1"/>
                </a:solidFill>
                <a:latin typeface="Arial" pitchFamily="34" charset="0"/>
                <a:cs typeface="Arial" pitchFamily="34" charset="0"/>
              </a:rPr>
              <a:t>POTENCIAIS FORNECEDORES</a:t>
            </a:r>
          </a:p>
          <a:p>
            <a:pPr>
              <a:spcBef>
                <a:spcPct val="50000"/>
              </a:spcBef>
              <a:defRPr/>
            </a:pPr>
            <a:endParaRPr lang="pt-BR" dirty="0">
              <a:latin typeface="Arial" pitchFamily="34" charset="0"/>
              <a:cs typeface="Arial" pitchFamily="34" charset="0"/>
            </a:endParaRPr>
          </a:p>
        </p:txBody>
      </p:sp>
      <p:pic>
        <p:nvPicPr>
          <p:cNvPr id="70668" name="irc_mi" descr="relatorio_de_gestao_estrategia"/>
          <p:cNvPicPr>
            <a:picLocks noChangeAspect="1" noChangeArrowheads="1"/>
          </p:cNvPicPr>
          <p:nvPr/>
        </p:nvPicPr>
        <p:blipFill>
          <a:blip r:embed="rId3"/>
          <a:srcRect/>
          <a:stretch>
            <a:fillRect/>
          </a:stretch>
        </p:blipFill>
        <p:spPr bwMode="auto">
          <a:xfrm>
            <a:off x="2667000" y="2017717"/>
            <a:ext cx="3849688" cy="2054225"/>
          </a:xfrm>
          <a:prstGeom prst="rect">
            <a:avLst/>
          </a:prstGeom>
          <a:noFill/>
          <a:ln w="9525">
            <a:noFill/>
            <a:miter lim="800000"/>
            <a:headEnd/>
            <a:tailEnd/>
          </a:ln>
        </p:spPr>
      </p:pic>
      <p:pic>
        <p:nvPicPr>
          <p:cNvPr id="70669" name="Picture 16" descr="http://t0.gstatic.com/images?q=tbn:ANd9GcTlpQJyMNwPVJff1-7Kxfa1BsWtRa_hbFhM2ASPn4YGthdZIE52DQ"/>
          <p:cNvPicPr>
            <a:picLocks noChangeAspect="1" noChangeArrowheads="1"/>
          </p:cNvPicPr>
          <p:nvPr/>
        </p:nvPicPr>
        <p:blipFill>
          <a:blip r:embed="rId4"/>
          <a:srcRect/>
          <a:stretch>
            <a:fillRect/>
          </a:stretch>
        </p:blipFill>
        <p:spPr bwMode="auto">
          <a:xfrm>
            <a:off x="3352800" y="5791200"/>
            <a:ext cx="2363788" cy="895350"/>
          </a:xfrm>
          <a:prstGeom prst="rect">
            <a:avLst/>
          </a:prstGeom>
          <a:noFill/>
          <a:ln w="9525">
            <a:noFill/>
            <a:miter lim="800000"/>
            <a:headEnd/>
            <a:tailEnd/>
          </a:ln>
        </p:spPr>
      </p:pic>
      <p:pic>
        <p:nvPicPr>
          <p:cNvPr id="70670" name="Picture 18" descr="http://t2.gstatic.com/images?q=tbn:ANd9GcQMy2dCx2zYHk5myvCLCDndkNZ7Pguc94dh_RFZdL9tEqWnzg9_Lw"/>
          <p:cNvPicPr>
            <a:picLocks noChangeAspect="1" noChangeArrowheads="1"/>
          </p:cNvPicPr>
          <p:nvPr/>
        </p:nvPicPr>
        <p:blipFill>
          <a:blip r:embed="rId5"/>
          <a:srcRect/>
          <a:stretch>
            <a:fillRect/>
          </a:stretch>
        </p:blipFill>
        <p:spPr bwMode="auto">
          <a:xfrm>
            <a:off x="6858000" y="5494338"/>
            <a:ext cx="1943100" cy="1363662"/>
          </a:xfrm>
          <a:prstGeom prst="rect">
            <a:avLst/>
          </a:prstGeom>
          <a:noFill/>
          <a:ln w="9525">
            <a:noFill/>
            <a:miter lim="800000"/>
            <a:headEnd/>
            <a:tailEnd/>
          </a:ln>
        </p:spPr>
      </p:pic>
      <p:pic>
        <p:nvPicPr>
          <p:cNvPr id="70671" name="Picture 22" descr="http://projetoseti.com.br/wp-content/uploads/2012/03/planaquisi.jpg"/>
          <p:cNvPicPr>
            <a:picLocks noChangeAspect="1" noChangeArrowheads="1"/>
          </p:cNvPicPr>
          <p:nvPr/>
        </p:nvPicPr>
        <p:blipFill>
          <a:blip r:embed="rId6"/>
          <a:srcRect/>
          <a:stretch>
            <a:fillRect/>
          </a:stretch>
        </p:blipFill>
        <p:spPr bwMode="auto">
          <a:xfrm>
            <a:off x="533400" y="5743575"/>
            <a:ext cx="1600200" cy="1114425"/>
          </a:xfrm>
          <a:prstGeom prst="rect">
            <a:avLst/>
          </a:prstGeom>
          <a:noFill/>
          <a:ln w="9525">
            <a:noFill/>
            <a:miter lim="800000"/>
            <a:headEnd/>
            <a:tailEnd/>
          </a:ln>
        </p:spPr>
      </p:pic>
      <p:sp>
        <p:nvSpPr>
          <p:cNvPr id="19" name="Retângulo 2"/>
          <p:cNvSpPr>
            <a:spLocks noChangeArrowheads="1"/>
          </p:cNvSpPr>
          <p:nvPr/>
        </p:nvSpPr>
        <p:spPr bwMode="auto">
          <a:xfrm>
            <a:off x="1770181" y="500042"/>
            <a:ext cx="5767220" cy="1015663"/>
          </a:xfrm>
          <a:prstGeom prst="rect">
            <a:avLst/>
          </a:prstGeom>
          <a:noFill/>
          <a:ln w="9525">
            <a:noFill/>
            <a:miter lim="800000"/>
            <a:headEnd/>
            <a:tailEnd/>
          </a:ln>
        </p:spPr>
        <p:txBody>
          <a:bodyPr wrap="none">
            <a:spAutoFit/>
          </a:bodyPr>
          <a:lstStyle/>
          <a:p>
            <a:pPr algn="ctr">
              <a:lnSpc>
                <a:spcPct val="15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b="1" dirty="0" smtClean="0">
                <a:solidFill>
                  <a:srgbClr val="FFFFFF"/>
                </a:solidFill>
                <a:latin typeface="Calibri" pitchFamily="34" charset="0"/>
                <a:ea typeface="ＭＳ Ｐゴシック" pitchFamily="34" charset="-128"/>
              </a:rPr>
              <a:t>Conceitos e características</a:t>
            </a:r>
            <a:endParaRPr lang="pt-BR" sz="4000" b="1" dirty="0">
              <a:solidFill>
                <a:srgbClr val="FFFFFF"/>
              </a:solidFill>
              <a:latin typeface="Calibri" pitchFamily="34" charset="0"/>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70668"/>
                                        </p:tgtEl>
                                        <p:attrNameLst>
                                          <p:attrName>style.visibility</p:attrName>
                                        </p:attrNameLst>
                                      </p:cBhvr>
                                      <p:to>
                                        <p:strVal val="visible"/>
                                      </p:to>
                                    </p:set>
                                    <p:anim calcmode="lin" valueType="num">
                                      <p:cBhvr additive="base">
                                        <p:cTn id="7" dur="500" fill="hold"/>
                                        <p:tgtEl>
                                          <p:spTgt spid="70668"/>
                                        </p:tgtEl>
                                        <p:attrNameLst>
                                          <p:attrName>ppt_x</p:attrName>
                                        </p:attrNameLst>
                                      </p:cBhvr>
                                      <p:tavLst>
                                        <p:tav tm="0">
                                          <p:val>
                                            <p:strVal val="0-#ppt_w/2"/>
                                          </p:val>
                                        </p:tav>
                                        <p:tav tm="100000">
                                          <p:val>
                                            <p:strVal val="#ppt_x"/>
                                          </p:val>
                                        </p:tav>
                                      </p:tavLst>
                                    </p:anim>
                                    <p:anim calcmode="lin" valueType="num">
                                      <p:cBhvr additive="base">
                                        <p:cTn id="8" dur="500" fill="hold"/>
                                        <p:tgtEl>
                                          <p:spTgt spid="7066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0-#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childTnLst>
                          </p:cTn>
                        </p:par>
                        <p:par>
                          <p:cTn id="14" fill="hold" nodeType="with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nodeType="afterEffect">
                                  <p:stCondLst>
                                    <p:cond delay="0"/>
                                  </p:stCondLst>
                                  <p:childTnLst>
                                    <p:set>
                                      <p:cBhvr>
                                        <p:cTn id="21" dur="1" fill="hold">
                                          <p:stCondLst>
                                            <p:cond delay="0"/>
                                          </p:stCondLst>
                                        </p:cTn>
                                        <p:tgtEl>
                                          <p:spTgt spid="70671"/>
                                        </p:tgtEl>
                                        <p:attrNameLst>
                                          <p:attrName>style.visibility</p:attrName>
                                        </p:attrNameLst>
                                      </p:cBhvr>
                                      <p:to>
                                        <p:strVal val="visible"/>
                                      </p:to>
                                    </p:set>
                                    <p:anim calcmode="lin" valueType="num">
                                      <p:cBhvr additive="base">
                                        <p:cTn id="22" dur="500" fill="hold"/>
                                        <p:tgtEl>
                                          <p:spTgt spid="70671"/>
                                        </p:tgtEl>
                                        <p:attrNameLst>
                                          <p:attrName>ppt_x</p:attrName>
                                        </p:attrNameLst>
                                      </p:cBhvr>
                                      <p:tavLst>
                                        <p:tav tm="0">
                                          <p:val>
                                            <p:strVal val="0-#ppt_w/2"/>
                                          </p:val>
                                        </p:tav>
                                        <p:tav tm="100000">
                                          <p:val>
                                            <p:strVal val="#ppt_x"/>
                                          </p:val>
                                        </p:tav>
                                      </p:tavLst>
                                    </p:anim>
                                    <p:anim calcmode="lin" valueType="num">
                                      <p:cBhvr additive="base">
                                        <p:cTn id="23" dur="500" fill="hold"/>
                                        <p:tgtEl>
                                          <p:spTgt spid="70671"/>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70662"/>
                                        </p:tgtEl>
                                        <p:attrNameLst>
                                          <p:attrName>style.visibility</p:attrName>
                                        </p:attrNameLst>
                                      </p:cBhvr>
                                      <p:to>
                                        <p:strVal val="visible"/>
                                      </p:to>
                                    </p:set>
                                    <p:anim calcmode="lin" valueType="num">
                                      <p:cBhvr additive="base">
                                        <p:cTn id="27" dur="500" fill="hold"/>
                                        <p:tgtEl>
                                          <p:spTgt spid="70662"/>
                                        </p:tgtEl>
                                        <p:attrNameLst>
                                          <p:attrName>ppt_x</p:attrName>
                                        </p:attrNameLst>
                                      </p:cBhvr>
                                      <p:tavLst>
                                        <p:tav tm="0">
                                          <p:val>
                                            <p:strVal val="0-#ppt_w/2"/>
                                          </p:val>
                                        </p:tav>
                                        <p:tav tm="100000">
                                          <p:val>
                                            <p:strVal val="#ppt_x"/>
                                          </p:val>
                                        </p:tav>
                                      </p:tavLst>
                                    </p:anim>
                                    <p:anim calcmode="lin" valueType="num">
                                      <p:cBhvr additive="base">
                                        <p:cTn id="28" dur="500" fill="hold"/>
                                        <p:tgtEl>
                                          <p:spTgt spid="70662"/>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000"/>
                            </p:stCondLst>
                            <p:childTnLst>
                              <p:par>
                                <p:cTn id="35" presetID="2" presetClass="entr" presetSubtype="8" fill="hold" nodeType="afterEffect">
                                  <p:stCondLst>
                                    <p:cond delay="0"/>
                                  </p:stCondLst>
                                  <p:childTnLst>
                                    <p:set>
                                      <p:cBhvr>
                                        <p:cTn id="36" dur="1" fill="hold">
                                          <p:stCondLst>
                                            <p:cond delay="0"/>
                                          </p:stCondLst>
                                        </p:cTn>
                                        <p:tgtEl>
                                          <p:spTgt spid="70669"/>
                                        </p:tgtEl>
                                        <p:attrNameLst>
                                          <p:attrName>style.visibility</p:attrName>
                                        </p:attrNameLst>
                                      </p:cBhvr>
                                      <p:to>
                                        <p:strVal val="visible"/>
                                      </p:to>
                                    </p:set>
                                    <p:anim calcmode="lin" valueType="num">
                                      <p:cBhvr additive="base">
                                        <p:cTn id="37" dur="500" fill="hold"/>
                                        <p:tgtEl>
                                          <p:spTgt spid="70669"/>
                                        </p:tgtEl>
                                        <p:attrNameLst>
                                          <p:attrName>ppt_x</p:attrName>
                                        </p:attrNameLst>
                                      </p:cBhvr>
                                      <p:tavLst>
                                        <p:tav tm="0">
                                          <p:val>
                                            <p:strVal val="0-#ppt_w/2"/>
                                          </p:val>
                                        </p:tav>
                                        <p:tav tm="100000">
                                          <p:val>
                                            <p:strVal val="#ppt_x"/>
                                          </p:val>
                                        </p:tav>
                                      </p:tavLst>
                                    </p:anim>
                                    <p:anim calcmode="lin" valueType="num">
                                      <p:cBhvr additive="base">
                                        <p:cTn id="38" dur="500" fill="hold"/>
                                        <p:tgtEl>
                                          <p:spTgt spid="70669"/>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0-#ppt_w/2"/>
                                          </p:val>
                                        </p:tav>
                                        <p:tav tm="100000">
                                          <p:val>
                                            <p:strVal val="#ppt_x"/>
                                          </p:val>
                                        </p:tav>
                                      </p:tavLst>
                                    </p:anim>
                                    <p:anim calcmode="lin" valueType="num">
                                      <p:cBhvr additive="base">
                                        <p:cTn id="43" dur="500" fill="hold"/>
                                        <p:tgtEl>
                                          <p:spTgt spid="14"/>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0-#ppt_w/2"/>
                                          </p:val>
                                        </p:tav>
                                        <p:tav tm="100000">
                                          <p:val>
                                            <p:strVal val="#ppt_x"/>
                                          </p:val>
                                        </p:tav>
                                      </p:tavLst>
                                    </p:anim>
                                    <p:anim calcmode="lin" valueType="num">
                                      <p:cBhvr additive="base">
                                        <p:cTn id="48" dur="500" fill="hold"/>
                                        <p:tgtEl>
                                          <p:spTgt spid="18"/>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4500"/>
                            </p:stCondLst>
                            <p:childTnLst>
                              <p:par>
                                <p:cTn id="50" presetID="2" presetClass="entr" presetSubtype="8" fill="hold" nodeType="afterEffect">
                                  <p:stCondLst>
                                    <p:cond delay="0"/>
                                  </p:stCondLst>
                                  <p:childTnLst>
                                    <p:set>
                                      <p:cBhvr>
                                        <p:cTn id="51" dur="1" fill="hold">
                                          <p:stCondLst>
                                            <p:cond delay="0"/>
                                          </p:stCondLst>
                                        </p:cTn>
                                        <p:tgtEl>
                                          <p:spTgt spid="70670"/>
                                        </p:tgtEl>
                                        <p:attrNameLst>
                                          <p:attrName>style.visibility</p:attrName>
                                        </p:attrNameLst>
                                      </p:cBhvr>
                                      <p:to>
                                        <p:strVal val="visible"/>
                                      </p:to>
                                    </p:set>
                                    <p:anim calcmode="lin" valueType="num">
                                      <p:cBhvr additive="base">
                                        <p:cTn id="52" dur="500" fill="hold"/>
                                        <p:tgtEl>
                                          <p:spTgt spid="70670"/>
                                        </p:tgtEl>
                                        <p:attrNameLst>
                                          <p:attrName>ppt_x</p:attrName>
                                        </p:attrNameLst>
                                      </p:cBhvr>
                                      <p:tavLst>
                                        <p:tav tm="0">
                                          <p:val>
                                            <p:strVal val="0-#ppt_w/2"/>
                                          </p:val>
                                        </p:tav>
                                        <p:tav tm="100000">
                                          <p:val>
                                            <p:strVal val="#ppt_x"/>
                                          </p:val>
                                        </p:tav>
                                      </p:tavLst>
                                    </p:anim>
                                    <p:anim calcmode="lin" valueType="num">
                                      <p:cBhvr additive="base">
                                        <p:cTn id="53" dur="500" fill="hold"/>
                                        <p:tgtEl>
                                          <p:spTgt spid="706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2" grpId="0" animBg="1" autoUpdateAnimBg="0"/>
      <p:bldP spid="14" grpId="0" animBg="1" autoUpdateAnimBg="0"/>
      <p:bldP spid="15" grpId="0" animBg="1" autoUpdateAnimBg="0"/>
      <p:bldP spid="16" grpId="0" autoUpdateAnimBg="0"/>
      <p:bldP spid="17" grpId="0" autoUpdateAnimBg="0"/>
      <p:bldP spid="18"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CaixaDeTexto 189"/>
          <p:cNvSpPr txBox="1">
            <a:spLocks noChangeArrowheads="1"/>
          </p:cNvSpPr>
          <p:nvPr/>
        </p:nvSpPr>
        <p:spPr bwMode="auto">
          <a:xfrm>
            <a:off x="642910" y="1174737"/>
            <a:ext cx="7993063" cy="396875"/>
          </a:xfrm>
          <a:prstGeom prst="rect">
            <a:avLst/>
          </a:prstGeom>
          <a:solidFill>
            <a:srgbClr val="00A400"/>
          </a:solidFill>
          <a:ln w="9525">
            <a:noFill/>
            <a:miter lim="800000"/>
            <a:headEnd/>
            <a:tailEnd/>
          </a:ln>
        </p:spPr>
        <p:txBody>
          <a:bodyPr>
            <a:spAutoFit/>
          </a:bodyPr>
          <a:lstStyle/>
          <a:p>
            <a:pPr eaLnBrk="1" hangingPunct="1"/>
            <a:r>
              <a:rPr lang="pt-BR" sz="2000" b="1" dirty="0">
                <a:solidFill>
                  <a:schemeClr val="bg1"/>
                </a:solidFill>
                <a:latin typeface="Arial Black" pitchFamily="34" charset="0"/>
              </a:rPr>
              <a:t>TEMPO DE CONTRATAÇÃO MÍNIMO POR MODALIDADE</a:t>
            </a:r>
          </a:p>
        </p:txBody>
      </p:sp>
      <p:graphicFrame>
        <p:nvGraphicFramePr>
          <p:cNvPr id="70730" name="Group 74"/>
          <p:cNvGraphicFramePr>
            <a:graphicFrameLocks noGrp="1"/>
          </p:cNvGraphicFramePr>
          <p:nvPr/>
        </p:nvGraphicFramePr>
        <p:xfrm>
          <a:off x="571472" y="1789763"/>
          <a:ext cx="8072494" cy="3996691"/>
        </p:xfrm>
        <a:graphic>
          <a:graphicData uri="http://schemas.openxmlformats.org/drawingml/2006/table">
            <a:tbl>
              <a:tblPr/>
              <a:tblGrid>
                <a:gridCol w="4000528"/>
                <a:gridCol w="1928826"/>
                <a:gridCol w="2143140"/>
              </a:tblGrid>
              <a:tr h="5651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dirty="0" smtClean="0">
                          <a:ln>
                            <a:noFill/>
                          </a:ln>
                          <a:solidFill>
                            <a:srgbClr val="000000"/>
                          </a:solidFill>
                          <a:effectLst/>
                          <a:latin typeface="Arial" pitchFamily="34" charset="0"/>
                          <a:cs typeface="Arial" pitchFamily="34" charset="0"/>
                        </a:rPr>
                        <a:t>ETAPAS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dirty="0" smtClean="0">
                          <a:ln>
                            <a:noFill/>
                          </a:ln>
                          <a:solidFill>
                            <a:srgbClr val="000000"/>
                          </a:solidFill>
                          <a:effectLst/>
                          <a:latin typeface="Arial" pitchFamily="34" charset="0"/>
                          <a:cs typeface="Arial" pitchFamily="34" charset="0"/>
                        </a:rPr>
                        <a:t>Concorrência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0000"/>
                          </a:solidFill>
                          <a:effectLst/>
                          <a:latin typeface="Arial" pitchFamily="34" charset="0"/>
                          <a:cs typeface="Arial" pitchFamily="34" charset="0"/>
                        </a:rPr>
                        <a:t>Contratação Direta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2F2F2"/>
                    </a:solidFill>
                  </a:tcPr>
                </a:tc>
              </a:tr>
              <a:tr h="7143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0" i="0" u="none" strike="noStrike" cap="none" normalizeH="0" baseline="0" dirty="0" smtClean="0">
                          <a:ln>
                            <a:noFill/>
                          </a:ln>
                          <a:solidFill>
                            <a:srgbClr val="000000"/>
                          </a:solidFill>
                          <a:effectLst/>
                          <a:latin typeface="Arial" pitchFamily="34" charset="0"/>
                          <a:cs typeface="Arial" pitchFamily="34" charset="0"/>
                        </a:rPr>
                        <a:t>Elaboração de minuta de edital, contrato e indexação do PAG</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0" i="0" u="none" strike="noStrike" cap="none" normalizeH="0" baseline="0" dirty="0" smtClean="0">
                          <a:ln>
                            <a:noFill/>
                          </a:ln>
                          <a:solidFill>
                            <a:srgbClr val="000000"/>
                          </a:solidFill>
                          <a:effectLst/>
                          <a:latin typeface="Arial" pitchFamily="34" charset="0"/>
                          <a:cs typeface="Arial" pitchFamily="34" charset="0"/>
                        </a:rPr>
                        <a:t>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0" i="0" u="none" strike="noStrike" cap="none" normalizeH="0" baseline="0" dirty="0" smtClean="0">
                          <a:ln>
                            <a:noFill/>
                          </a:ln>
                          <a:solidFill>
                            <a:srgbClr val="000000"/>
                          </a:solidFill>
                          <a:effectLst/>
                          <a:latin typeface="Arial" pitchFamily="34" charset="0"/>
                          <a:cs typeface="Arial" pitchFamily="34" charset="0"/>
                        </a:rPr>
                        <a:t>30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12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0" i="0" u="none" strike="noStrike" cap="none" normalizeH="0" baseline="0" dirty="0" smtClean="0">
                          <a:ln>
                            <a:noFill/>
                          </a:ln>
                          <a:solidFill>
                            <a:srgbClr val="000000"/>
                          </a:solidFill>
                          <a:effectLst/>
                          <a:latin typeface="Arial" pitchFamily="34" charset="0"/>
                          <a:cs typeface="Arial" pitchFamily="34" charset="0"/>
                        </a:rPr>
                        <a:t>Análise na ASSCOM (COMGAP)</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0" i="0" u="none" strike="noStrike" cap="none" normalizeH="0" baseline="0" dirty="0" smtClean="0">
                          <a:ln>
                            <a:noFill/>
                          </a:ln>
                          <a:solidFill>
                            <a:srgbClr val="000000"/>
                          </a:solidFill>
                          <a:effectLst/>
                          <a:latin typeface="Arial" pitchFamily="34" charset="0"/>
                          <a:cs typeface="Arial" pitchFamily="34" charset="0"/>
                        </a:rPr>
                        <a:t>15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0" i="0" u="none" strike="noStrike" cap="none" normalizeH="0" baseline="0" dirty="0" smtClean="0">
                          <a:ln>
                            <a:noFill/>
                          </a:ln>
                          <a:solidFill>
                            <a:srgbClr val="000000"/>
                          </a:solidFill>
                          <a:effectLst/>
                          <a:latin typeface="Arial" pitchFamily="34" charset="0"/>
                          <a:cs typeface="Arial" pitchFamily="34" charset="0"/>
                        </a:rPr>
                        <a:t>15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159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0" i="0" u="none" strike="noStrike" cap="none" normalizeH="0" baseline="0" dirty="0" smtClean="0">
                          <a:ln>
                            <a:noFill/>
                          </a:ln>
                          <a:solidFill>
                            <a:srgbClr val="000000"/>
                          </a:solidFill>
                          <a:effectLst/>
                          <a:latin typeface="Arial" pitchFamily="34" charset="0"/>
                          <a:cs typeface="Arial" pitchFamily="34" charset="0"/>
                        </a:rPr>
                        <a:t>Análise na CJU-RJ</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0" i="0" u="none" strike="noStrike" cap="none" normalizeH="0" baseline="0" dirty="0" smtClean="0">
                          <a:ln>
                            <a:noFill/>
                          </a:ln>
                          <a:solidFill>
                            <a:srgbClr val="000000"/>
                          </a:solidFill>
                          <a:effectLst/>
                          <a:latin typeface="Arial" pitchFamily="34" charset="0"/>
                          <a:cs typeface="Arial" pitchFamily="34" charset="0"/>
                        </a:rPr>
                        <a:t>18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0" i="0" u="none" strike="noStrike" cap="none" normalizeH="0" baseline="0" dirty="0" smtClean="0">
                          <a:ln>
                            <a:noFill/>
                          </a:ln>
                          <a:solidFill>
                            <a:srgbClr val="000000"/>
                          </a:solidFill>
                          <a:effectLst/>
                          <a:latin typeface="Arial" pitchFamily="34" charset="0"/>
                          <a:cs typeface="Arial" pitchFamily="34" charset="0"/>
                        </a:rPr>
                        <a:t>25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635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0" i="0" u="none" strike="noStrike" cap="none" normalizeH="0" baseline="0" dirty="0" smtClean="0">
                          <a:ln>
                            <a:noFill/>
                          </a:ln>
                          <a:solidFill>
                            <a:srgbClr val="000000"/>
                          </a:solidFill>
                          <a:effectLst/>
                          <a:latin typeface="Arial" pitchFamily="34" charset="0"/>
                          <a:cs typeface="Arial" pitchFamily="34" charset="0"/>
                        </a:rPr>
                        <a:t>Adequação para publicação / assinatura do contrato</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0" i="0" u="none" strike="noStrike" cap="none" normalizeH="0" baseline="0" dirty="0" smtClean="0">
                          <a:ln>
                            <a:noFill/>
                          </a:ln>
                          <a:solidFill>
                            <a:srgbClr val="000000"/>
                          </a:solidFill>
                          <a:effectLst/>
                          <a:latin typeface="Arial" pitchFamily="34" charset="0"/>
                          <a:cs typeface="Arial" pitchFamily="34" charset="0"/>
                        </a:rPr>
                        <a:t>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0" i="0" u="none" strike="noStrike" cap="none" normalizeH="0" baseline="0" dirty="0" smtClean="0">
                          <a:ln>
                            <a:noFill/>
                          </a:ln>
                          <a:solidFill>
                            <a:srgbClr val="000000"/>
                          </a:solidFill>
                          <a:effectLst/>
                          <a:latin typeface="Arial" pitchFamily="34" charset="0"/>
                          <a:cs typeface="Arial" pitchFamily="34" charset="0"/>
                        </a:rPr>
                        <a:t>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302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0" i="0" u="none" strike="noStrike" cap="none" normalizeH="0" baseline="0" dirty="0" smtClean="0">
                          <a:ln>
                            <a:noFill/>
                          </a:ln>
                          <a:solidFill>
                            <a:srgbClr val="000000"/>
                          </a:solidFill>
                          <a:effectLst/>
                          <a:latin typeface="Arial" pitchFamily="34" charset="0"/>
                          <a:cs typeface="Arial" pitchFamily="34" charset="0"/>
                        </a:rPr>
                        <a:t>Período de publicação e conclusão da fase externa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0" i="0" u="none" strike="noStrike" cap="none" normalizeH="0" baseline="0" dirty="0" smtClean="0">
                          <a:ln>
                            <a:noFill/>
                          </a:ln>
                          <a:solidFill>
                            <a:srgbClr val="000000"/>
                          </a:solidFill>
                          <a:effectLst/>
                          <a:latin typeface="Arial" pitchFamily="34" charset="0"/>
                          <a:cs typeface="Arial" pitchFamily="34" charset="0"/>
                        </a:rPr>
                        <a:t>55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0" i="0" u="none" strike="noStrike" cap="none" normalizeH="0" baseline="0" dirty="0" smtClean="0">
                          <a:ln>
                            <a:noFill/>
                          </a:ln>
                          <a:solidFill>
                            <a:srgbClr val="000000"/>
                          </a:solidFill>
                          <a:effectLst/>
                          <a:latin typeface="Arial" pitchFamily="34" charset="0"/>
                          <a:cs typeface="Arial" pitchFamily="34" charset="0"/>
                        </a:rPr>
                        <a:t>NA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302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0" i="0" u="none" strike="noStrike" cap="none" normalizeH="0" baseline="0" smtClean="0">
                          <a:ln>
                            <a:noFill/>
                          </a:ln>
                          <a:solidFill>
                            <a:srgbClr val="000000"/>
                          </a:solidFill>
                          <a:effectLst/>
                          <a:latin typeface="Arial" pitchFamily="34" charset="0"/>
                          <a:cs typeface="Arial" pitchFamily="34" charset="0"/>
                        </a:rPr>
                        <a:t>Total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smtClean="0">
                          <a:ln>
                            <a:noFill/>
                          </a:ln>
                          <a:solidFill>
                            <a:srgbClr val="000000"/>
                          </a:solidFill>
                          <a:effectLst/>
                          <a:latin typeface="Arial" pitchFamily="34" charset="0"/>
                          <a:cs typeface="Arial" pitchFamily="34" charset="0"/>
                        </a:rPr>
                        <a:t>100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smtClean="0">
                          <a:ln>
                            <a:noFill/>
                          </a:ln>
                          <a:solidFill>
                            <a:srgbClr val="000000"/>
                          </a:solidFill>
                          <a:effectLst/>
                          <a:latin typeface="Arial" pitchFamily="34" charset="0"/>
                          <a:cs typeface="Arial" pitchFamily="34" charset="0"/>
                        </a:rPr>
                        <a:t>75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70716" name="Text Box 60"/>
          <p:cNvSpPr txBox="1">
            <a:spLocks noChangeArrowheads="1"/>
          </p:cNvSpPr>
          <p:nvPr/>
        </p:nvSpPr>
        <p:spPr bwMode="auto">
          <a:xfrm>
            <a:off x="2000232" y="5857892"/>
            <a:ext cx="5429288" cy="954107"/>
          </a:xfrm>
          <a:prstGeom prst="rect">
            <a:avLst/>
          </a:prstGeom>
          <a:solidFill>
            <a:srgbClr val="00A400"/>
          </a:solidFill>
          <a:ln w="3175" algn="ctr">
            <a:solidFill>
              <a:schemeClr val="tx1"/>
            </a:solidFill>
            <a:miter lim="800000"/>
            <a:headEnd/>
            <a:tailEnd/>
          </a:ln>
          <a:effectLst/>
        </p:spPr>
        <p:txBody>
          <a:bodyPr wrap="square">
            <a:spAutoFit/>
          </a:bodyPr>
          <a:lstStyle/>
          <a:p>
            <a:pPr algn="ctr" eaLnBrk="1" hangingPunct="1"/>
            <a:r>
              <a:rPr lang="pt-BR" sz="2800" b="1" dirty="0">
                <a:solidFill>
                  <a:schemeClr val="bg1"/>
                </a:solidFill>
                <a:latin typeface="Arial Black" pitchFamily="34" charset="0"/>
              </a:rPr>
              <a:t>CICLO:</a:t>
            </a:r>
          </a:p>
          <a:p>
            <a:pPr algn="ctr" eaLnBrk="1" hangingPunct="1"/>
            <a:r>
              <a:rPr lang="pt-BR" sz="2800" b="1" dirty="0" smtClean="0">
                <a:solidFill>
                  <a:schemeClr val="bg1"/>
                </a:solidFill>
                <a:latin typeface="Arial Black" pitchFamily="34" charset="0"/>
              </a:rPr>
              <a:t>75 </a:t>
            </a:r>
            <a:r>
              <a:rPr lang="pt-BR" sz="2800" b="1" dirty="0">
                <a:solidFill>
                  <a:schemeClr val="bg1"/>
                </a:solidFill>
                <a:latin typeface="Arial Black" pitchFamily="34" charset="0"/>
              </a:rPr>
              <a:t>A </a:t>
            </a:r>
            <a:r>
              <a:rPr lang="pt-BR" sz="2800" b="1" dirty="0" smtClean="0">
                <a:solidFill>
                  <a:schemeClr val="bg1"/>
                </a:solidFill>
                <a:latin typeface="Arial Black" pitchFamily="34" charset="0"/>
              </a:rPr>
              <a:t>100 </a:t>
            </a:r>
            <a:r>
              <a:rPr lang="pt-BR" sz="2800" b="1" dirty="0">
                <a:solidFill>
                  <a:schemeClr val="bg1"/>
                </a:solidFill>
                <a:latin typeface="Arial Black" pitchFamily="34" charset="0"/>
              </a:rPr>
              <a:t>DIAS CORRIDOS</a:t>
            </a:r>
          </a:p>
        </p:txBody>
      </p:sp>
      <p:pic>
        <p:nvPicPr>
          <p:cNvPr id="8" name="Picture 1082" descr="32687332"/>
          <p:cNvPicPr>
            <a:picLocks noChangeAspect="1" noChangeArrowheads="1" noCrop="1"/>
          </p:cNvPicPr>
          <p:nvPr/>
        </p:nvPicPr>
        <p:blipFill>
          <a:blip r:embed="rId2"/>
          <a:srcRect/>
          <a:stretch>
            <a:fillRect/>
          </a:stretch>
        </p:blipFill>
        <p:spPr bwMode="auto">
          <a:xfrm>
            <a:off x="2428860" y="1465280"/>
            <a:ext cx="4464050" cy="4464050"/>
          </a:xfrm>
          <a:prstGeom prst="rect">
            <a:avLst/>
          </a:prstGeom>
          <a:noFill/>
          <a:ln w="9525">
            <a:noFill/>
            <a:miter lim="800000"/>
            <a:headEnd/>
            <a:tailEnd/>
          </a:ln>
        </p:spPr>
      </p:pic>
      <p:sp>
        <p:nvSpPr>
          <p:cNvPr id="6" name="Estrela de 4 pontas 5"/>
          <p:cNvSpPr/>
          <p:nvPr/>
        </p:nvSpPr>
        <p:spPr>
          <a:xfrm>
            <a:off x="8358214" y="6286520"/>
            <a:ext cx="428628" cy="357190"/>
          </a:xfrm>
          <a:prstGeom prst="star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70716"/>
                                        </p:tgtEl>
                                        <p:attrNameLst>
                                          <p:attrName>style.visibility</p:attrName>
                                        </p:attrNameLst>
                                      </p:cBhvr>
                                      <p:to>
                                        <p:strVal val="visible"/>
                                      </p:to>
                                    </p:set>
                                    <p:anim calcmode="lin" valueType="num">
                                      <p:cBhvr>
                                        <p:cTn id="7" dur="5000" fill="hold"/>
                                        <p:tgtEl>
                                          <p:spTgt spid="70716"/>
                                        </p:tgtEl>
                                        <p:attrNameLst>
                                          <p:attrName>ppt_w</p:attrName>
                                        </p:attrNameLst>
                                      </p:cBhvr>
                                      <p:tavLst>
                                        <p:tav tm="0" fmla="#ppt_w*sin(2.5*pi*$)">
                                          <p:val>
                                            <p:fltVal val="0"/>
                                          </p:val>
                                        </p:tav>
                                        <p:tav tm="100000">
                                          <p:val>
                                            <p:fltVal val="1"/>
                                          </p:val>
                                        </p:tav>
                                      </p:tavLst>
                                    </p:anim>
                                    <p:anim calcmode="lin" valueType="num">
                                      <p:cBhvr>
                                        <p:cTn id="8" dur="5000" fill="hold"/>
                                        <p:tgtEl>
                                          <p:spTgt spid="7071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strips(downLeft)">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tângulo 2"/>
          <p:cNvSpPr>
            <a:spLocks noChangeArrowheads="1"/>
          </p:cNvSpPr>
          <p:nvPr/>
        </p:nvSpPr>
        <p:spPr bwMode="auto">
          <a:xfrm>
            <a:off x="3286116" y="857232"/>
            <a:ext cx="2072554" cy="920252"/>
          </a:xfrm>
          <a:prstGeom prst="rect">
            <a:avLst/>
          </a:prstGeom>
          <a:noFill/>
          <a:ln w="9525">
            <a:noFill/>
            <a:miter lim="800000"/>
            <a:headEnd/>
            <a:tailEnd/>
          </a:ln>
        </p:spPr>
        <p:txBody>
          <a:bodyPr wrap="none">
            <a:spAutoFit/>
          </a:bodyPr>
          <a:lstStyle/>
          <a:p>
            <a:pPr algn="ctr">
              <a:lnSpc>
                <a:spcPct val="15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b="1" dirty="0" smtClean="0">
                <a:solidFill>
                  <a:srgbClr val="FFFFFF"/>
                </a:solidFill>
                <a:latin typeface="Calibri" pitchFamily="34" charset="0"/>
                <a:ea typeface="ＭＳ Ｐゴシック" pitchFamily="34" charset="-128"/>
              </a:rPr>
              <a:t>ROTEIRO</a:t>
            </a:r>
            <a:endParaRPr lang="pt-BR" sz="4000" b="1" dirty="0">
              <a:solidFill>
                <a:srgbClr val="FFFFFF"/>
              </a:solidFill>
              <a:latin typeface="Calibri" pitchFamily="34" charset="0"/>
              <a:ea typeface="ＭＳ Ｐゴシック" pitchFamily="34" charset="-128"/>
            </a:endParaRPr>
          </a:p>
        </p:txBody>
      </p:sp>
      <p:sp>
        <p:nvSpPr>
          <p:cNvPr id="3" name="Retângulo 2"/>
          <p:cNvSpPr>
            <a:spLocks noChangeArrowheads="1"/>
          </p:cNvSpPr>
          <p:nvPr/>
        </p:nvSpPr>
        <p:spPr bwMode="auto">
          <a:xfrm>
            <a:off x="357158" y="2285993"/>
            <a:ext cx="8501122" cy="3662541"/>
          </a:xfrm>
          <a:prstGeom prst="rect">
            <a:avLst/>
          </a:prstGeom>
          <a:noFill/>
          <a:ln w="9525">
            <a:noFill/>
            <a:miter lim="800000"/>
            <a:headEnd/>
            <a:tailEnd/>
          </a:ln>
        </p:spPr>
        <p:txBody>
          <a:bodyPr wrap="square">
            <a:spAutoFit/>
          </a:bodyPr>
          <a:lstStyle/>
          <a:p>
            <a:pPr algn="just">
              <a:lnSpc>
                <a:spcPct val="15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b="1" dirty="0" smtClean="0">
                <a:solidFill>
                  <a:schemeClr val="accent1">
                    <a:lumMod val="75000"/>
                  </a:schemeClr>
                </a:solidFill>
                <a:latin typeface="Calibri" pitchFamily="34" charset="0"/>
                <a:ea typeface="ＭＳ Ｐゴシック" pitchFamily="34" charset="-128"/>
              </a:rPr>
              <a:t>1. Conceitos e características</a:t>
            </a:r>
          </a:p>
          <a:p>
            <a:pPr algn="just">
              <a:lnSpc>
                <a:spcPct val="15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b="1" dirty="0" smtClean="0">
                <a:solidFill>
                  <a:schemeClr val="bg1"/>
                </a:solidFill>
                <a:latin typeface="Calibri" pitchFamily="34" charset="0"/>
                <a:ea typeface="ＭＳ Ｐゴシック" pitchFamily="34" charset="-128"/>
              </a:rPr>
              <a:t>2. Qualificação técnica exigida</a:t>
            </a:r>
          </a:p>
          <a:p>
            <a:pPr algn="just">
              <a:lnSpc>
                <a:spcPct val="15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b="1" dirty="0" smtClean="0">
                <a:solidFill>
                  <a:schemeClr val="accent1">
                    <a:lumMod val="75000"/>
                  </a:schemeClr>
                </a:solidFill>
                <a:latin typeface="Calibri" pitchFamily="34" charset="0"/>
                <a:ea typeface="ＭＳ Ｐゴシック" pitchFamily="34" charset="-128"/>
              </a:rPr>
              <a:t>3. Cláusulas Contratuais</a:t>
            </a:r>
          </a:p>
          <a:p>
            <a:pPr algn="just">
              <a:lnSpc>
                <a:spcPct val="13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b="1" dirty="0" smtClean="0">
                <a:solidFill>
                  <a:schemeClr val="accent1">
                    <a:lumMod val="75000"/>
                  </a:schemeClr>
                </a:solidFill>
                <a:latin typeface="Calibri" pitchFamily="34" charset="0"/>
                <a:ea typeface="ＭＳ Ｐゴシック" pitchFamily="34" charset="-128"/>
              </a:rPr>
              <a:t>4. Aprovação jurídica</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aixaDeTexto 2"/>
          <p:cNvSpPr txBox="1"/>
          <p:nvPr/>
        </p:nvSpPr>
        <p:spPr>
          <a:xfrm>
            <a:off x="714348" y="1714488"/>
            <a:ext cx="7572428" cy="496996"/>
          </a:xfrm>
          <a:prstGeom prst="rect">
            <a:avLst/>
          </a:prstGeom>
          <a:noFill/>
        </p:spPr>
        <p:txBody>
          <a:bodyPr wrap="square" rtlCol="0">
            <a:spAutoFit/>
          </a:bodyPr>
          <a:lstStyle/>
          <a:p>
            <a:pPr algn="just">
              <a:lnSpc>
                <a:spcPct val="150000"/>
              </a:lnSpc>
            </a:pPr>
            <a:r>
              <a:rPr lang="pt-BR" sz="2000" dirty="0" smtClean="0">
                <a:solidFill>
                  <a:schemeClr val="bg1"/>
                </a:solidFill>
              </a:rPr>
              <a:t>Registro ou inscrição na entidade profissional competente</a:t>
            </a:r>
          </a:p>
        </p:txBody>
      </p:sp>
      <p:sp>
        <p:nvSpPr>
          <p:cNvPr id="4" name="Retângulo 3"/>
          <p:cNvSpPr>
            <a:spLocks noChangeArrowheads="1"/>
          </p:cNvSpPr>
          <p:nvPr/>
        </p:nvSpPr>
        <p:spPr bwMode="auto">
          <a:xfrm>
            <a:off x="2028994" y="500042"/>
            <a:ext cx="4441024" cy="920252"/>
          </a:xfrm>
          <a:prstGeom prst="rect">
            <a:avLst/>
          </a:prstGeom>
          <a:noFill/>
          <a:ln w="9525">
            <a:noFill/>
            <a:miter lim="800000"/>
            <a:headEnd/>
            <a:tailEnd/>
          </a:ln>
        </p:spPr>
        <p:txBody>
          <a:bodyPr wrap="none">
            <a:spAutoFit/>
          </a:bodyPr>
          <a:lstStyle/>
          <a:p>
            <a:pPr algn="ctr">
              <a:lnSpc>
                <a:spcPct val="15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b="1" dirty="0" smtClean="0">
                <a:solidFill>
                  <a:srgbClr val="FFFFFF"/>
                </a:solidFill>
                <a:latin typeface="Calibri" pitchFamily="34" charset="0"/>
                <a:ea typeface="ＭＳ Ｐゴシック" pitchFamily="34" charset="-128"/>
              </a:rPr>
              <a:t>Qualificação exigida</a:t>
            </a:r>
            <a:endParaRPr lang="pt-BR" sz="4000" b="1" dirty="0">
              <a:solidFill>
                <a:srgbClr val="FFFFFF"/>
              </a:solidFill>
              <a:latin typeface="Calibri" pitchFamily="34" charset="0"/>
              <a:ea typeface="ＭＳ Ｐゴシック" pitchFamily="34" charset="-128"/>
            </a:endParaRPr>
          </a:p>
        </p:txBody>
      </p:sp>
      <p:pic>
        <p:nvPicPr>
          <p:cNvPr id="5" name="Picture 2" descr="Resultado de imagem para crea"/>
          <p:cNvPicPr>
            <a:picLocks noChangeAspect="1" noChangeArrowheads="1"/>
          </p:cNvPicPr>
          <p:nvPr/>
        </p:nvPicPr>
        <p:blipFill>
          <a:blip r:embed="rId3"/>
          <a:srcRect/>
          <a:stretch>
            <a:fillRect/>
          </a:stretch>
        </p:blipFill>
        <p:spPr bwMode="auto">
          <a:xfrm>
            <a:off x="2370153" y="2584475"/>
            <a:ext cx="3559169" cy="3559169"/>
          </a:xfrm>
          <a:prstGeom prst="rect">
            <a:avLst/>
          </a:prstGeom>
          <a:noFill/>
        </p:spPr>
      </p:pic>
    </p:spTree>
  </p:cSld>
  <p:clrMapOvr>
    <a:masterClrMapping/>
  </p:clrMapOvr>
  <p:transition/>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a:spLocks noChangeArrowheads="1"/>
          </p:cNvSpPr>
          <p:nvPr/>
        </p:nvSpPr>
        <p:spPr bwMode="auto">
          <a:xfrm>
            <a:off x="2028994" y="500042"/>
            <a:ext cx="4441024" cy="920252"/>
          </a:xfrm>
          <a:prstGeom prst="rect">
            <a:avLst/>
          </a:prstGeom>
          <a:noFill/>
          <a:ln w="9525">
            <a:noFill/>
            <a:miter lim="800000"/>
            <a:headEnd/>
            <a:tailEnd/>
          </a:ln>
        </p:spPr>
        <p:txBody>
          <a:bodyPr wrap="none">
            <a:spAutoFit/>
          </a:bodyPr>
          <a:lstStyle/>
          <a:p>
            <a:pPr algn="ctr">
              <a:lnSpc>
                <a:spcPct val="15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b="1" dirty="0" smtClean="0">
                <a:solidFill>
                  <a:srgbClr val="FFFFFF"/>
                </a:solidFill>
                <a:latin typeface="Calibri" pitchFamily="34" charset="0"/>
                <a:ea typeface="ＭＳ Ｐゴシック" pitchFamily="34" charset="-128"/>
              </a:rPr>
              <a:t>Qualificação exigida</a:t>
            </a:r>
            <a:endParaRPr lang="pt-BR" sz="4000" b="1" dirty="0">
              <a:solidFill>
                <a:srgbClr val="FFFFFF"/>
              </a:solidFill>
              <a:latin typeface="Calibri" pitchFamily="34" charset="0"/>
              <a:ea typeface="ＭＳ Ｐゴシック" pitchFamily="34" charset="-128"/>
            </a:endParaRPr>
          </a:p>
        </p:txBody>
      </p:sp>
      <p:sp>
        <p:nvSpPr>
          <p:cNvPr id="5" name="CaixaDeTexto 4"/>
          <p:cNvSpPr txBox="1"/>
          <p:nvPr/>
        </p:nvSpPr>
        <p:spPr>
          <a:xfrm>
            <a:off x="714348" y="1571612"/>
            <a:ext cx="7643866" cy="3323987"/>
          </a:xfrm>
          <a:prstGeom prst="rect">
            <a:avLst/>
          </a:prstGeom>
          <a:noFill/>
        </p:spPr>
        <p:txBody>
          <a:bodyPr wrap="square" rtlCol="0">
            <a:spAutoFit/>
          </a:bodyPr>
          <a:lstStyle/>
          <a:p>
            <a:pPr algn="just">
              <a:lnSpc>
                <a:spcPct val="150000"/>
              </a:lnSpc>
            </a:pPr>
            <a:r>
              <a:rPr lang="pt-BR" sz="2000" dirty="0" smtClean="0">
                <a:solidFill>
                  <a:schemeClr val="bg1"/>
                </a:solidFill>
              </a:rPr>
              <a:t>“Comprovação de aptidão para desempenho de atividade pertinente e compatível em características, quantidades e prazos com o objeto da licitação, e indicação das instalações e do aparelhamento e do pessoal técnico adequados e disponíveis para a realização do objeto da licitação, bem como da qualificação de cada um dos membros da equipe técnica que se responsabilizará pelos trabalhos.”</a:t>
            </a:r>
          </a:p>
        </p:txBody>
      </p:sp>
      <p:pic>
        <p:nvPicPr>
          <p:cNvPr id="91142" name="Picture 6" descr="Resultado de imagem para anac rbac 145"/>
          <p:cNvPicPr>
            <a:picLocks noChangeAspect="1" noChangeArrowheads="1"/>
          </p:cNvPicPr>
          <p:nvPr/>
        </p:nvPicPr>
        <p:blipFill>
          <a:blip r:embed="rId3"/>
          <a:srcRect/>
          <a:stretch>
            <a:fillRect/>
          </a:stretch>
        </p:blipFill>
        <p:spPr bwMode="auto">
          <a:xfrm>
            <a:off x="4733950" y="4929198"/>
            <a:ext cx="3409950" cy="1257301"/>
          </a:xfrm>
          <a:prstGeom prst="rect">
            <a:avLst/>
          </a:prstGeom>
          <a:noFill/>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714348" y="1714488"/>
            <a:ext cx="7572428" cy="1338828"/>
          </a:xfrm>
          <a:prstGeom prst="rect">
            <a:avLst/>
          </a:prstGeom>
          <a:noFill/>
        </p:spPr>
        <p:txBody>
          <a:bodyPr wrap="square" rtlCol="0">
            <a:spAutoFit/>
          </a:bodyPr>
          <a:lstStyle/>
          <a:p>
            <a:pPr algn="just">
              <a:lnSpc>
                <a:spcPct val="150000"/>
              </a:lnSpc>
            </a:pPr>
            <a:r>
              <a:rPr lang="pt-BR" dirty="0" smtClean="0">
                <a:solidFill>
                  <a:schemeClr val="bg1"/>
                </a:solidFill>
              </a:rPr>
              <a:t>“Atestados fornecidos por pessoas jurídicas de direito público ou privado, devidamente registrados nas entidades profissionais competentes.”</a:t>
            </a:r>
          </a:p>
        </p:txBody>
      </p:sp>
      <p:sp>
        <p:nvSpPr>
          <p:cNvPr id="5" name="Retângulo 3"/>
          <p:cNvSpPr>
            <a:spLocks noChangeArrowheads="1"/>
          </p:cNvSpPr>
          <p:nvPr/>
        </p:nvSpPr>
        <p:spPr bwMode="auto">
          <a:xfrm>
            <a:off x="2028994" y="500042"/>
            <a:ext cx="4441024" cy="920252"/>
          </a:xfrm>
          <a:prstGeom prst="rect">
            <a:avLst/>
          </a:prstGeom>
          <a:noFill/>
          <a:ln w="9525">
            <a:noFill/>
            <a:miter lim="800000"/>
            <a:headEnd/>
            <a:tailEnd/>
          </a:ln>
        </p:spPr>
        <p:txBody>
          <a:bodyPr wrap="none">
            <a:spAutoFit/>
          </a:bodyPr>
          <a:lstStyle/>
          <a:p>
            <a:pPr algn="ctr">
              <a:lnSpc>
                <a:spcPct val="15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b="1" dirty="0" smtClean="0">
                <a:solidFill>
                  <a:srgbClr val="FFFFFF"/>
                </a:solidFill>
                <a:latin typeface="Calibri" pitchFamily="34" charset="0"/>
                <a:ea typeface="ＭＳ Ｐゴシック" pitchFamily="34" charset="-128"/>
              </a:rPr>
              <a:t>Qualificação exigida</a:t>
            </a:r>
            <a:endParaRPr lang="pt-BR" sz="4000" b="1" dirty="0">
              <a:solidFill>
                <a:srgbClr val="FFFFFF"/>
              </a:solidFill>
              <a:latin typeface="Calibri" pitchFamily="34" charset="0"/>
              <a:ea typeface="ＭＳ Ｐゴシック" pitchFamily="34" charset="-128"/>
            </a:endParaRPr>
          </a:p>
        </p:txBody>
      </p:sp>
      <p:pic>
        <p:nvPicPr>
          <p:cNvPr id="13313" name="Picture 1" descr="G:\9- APRESENTAÇÕES\Figuras\tecnologia-terceirizac3a7c3a3o.png"/>
          <p:cNvPicPr>
            <a:picLocks noChangeAspect="1" noChangeArrowheads="1"/>
          </p:cNvPicPr>
          <p:nvPr/>
        </p:nvPicPr>
        <p:blipFill>
          <a:blip r:embed="rId3"/>
          <a:srcRect/>
          <a:stretch>
            <a:fillRect/>
          </a:stretch>
        </p:blipFill>
        <p:spPr bwMode="auto">
          <a:xfrm>
            <a:off x="1827338" y="3214686"/>
            <a:ext cx="5244992" cy="3500462"/>
          </a:xfrm>
          <a:prstGeom prst="rect">
            <a:avLst/>
          </a:prstGeom>
          <a:noFill/>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tângulo 2"/>
          <p:cNvSpPr>
            <a:spLocks noChangeArrowheads="1"/>
          </p:cNvSpPr>
          <p:nvPr/>
        </p:nvSpPr>
        <p:spPr bwMode="auto">
          <a:xfrm>
            <a:off x="357158" y="2285992"/>
            <a:ext cx="8493285" cy="1938992"/>
          </a:xfrm>
          <a:prstGeom prst="rect">
            <a:avLst/>
          </a:prstGeom>
          <a:noFill/>
          <a:ln w="9525">
            <a:noFill/>
            <a:miter lim="800000"/>
            <a:headEnd/>
            <a:tailEnd/>
          </a:ln>
        </p:spPr>
        <p:txBody>
          <a:bodyPr wrap="square">
            <a:spAutoFit/>
          </a:bodyPr>
          <a:lstStyle/>
          <a:p>
            <a:pPr algn="ctr">
              <a:lnSpc>
                <a:spcPct val="15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b="1" dirty="0" smtClean="0">
                <a:solidFill>
                  <a:srgbClr val="FFFFFF"/>
                </a:solidFill>
                <a:latin typeface="Calibri" pitchFamily="34" charset="0"/>
                <a:ea typeface="ＭＳ Ｐゴシック" pitchFamily="34" charset="-128"/>
              </a:rPr>
              <a:t>1º Workshop sobre</a:t>
            </a:r>
          </a:p>
          <a:p>
            <a:pPr algn="ctr">
              <a:lnSpc>
                <a:spcPct val="15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b="1" dirty="0" smtClean="0">
                <a:solidFill>
                  <a:srgbClr val="FFFFFF"/>
                </a:solidFill>
                <a:latin typeface="Calibri" pitchFamily="34" charset="0"/>
                <a:ea typeface="ＭＳ Ｐゴシック" pitchFamily="34" charset="-128"/>
              </a:rPr>
              <a:t>Compras Concentradas</a:t>
            </a:r>
            <a:endParaRPr lang="pt-BR" sz="4000" b="1" dirty="0">
              <a:solidFill>
                <a:srgbClr val="FFFFFF"/>
              </a:solidFill>
              <a:latin typeface="Calibri" pitchFamily="34" charset="0"/>
              <a:ea typeface="ＭＳ Ｐゴシック" pitchFamily="34" charset="-128"/>
            </a:endParaRPr>
          </a:p>
        </p:txBody>
      </p:sp>
      <p:pic>
        <p:nvPicPr>
          <p:cNvPr id="2050" name="Picture 2" descr="E:\9- APRESENTAÇÕES\Figuras\Simbolo-de-aprovação-67419.jpg">
            <a:hlinkClick r:id="rId3" action="ppaction://hlinkfile"/>
          </p:cNvPr>
          <p:cNvPicPr>
            <a:picLocks noChangeAspect="1" noChangeArrowheads="1"/>
          </p:cNvPicPr>
          <p:nvPr/>
        </p:nvPicPr>
        <p:blipFill>
          <a:blip r:embed="rId4"/>
          <a:srcRect/>
          <a:stretch>
            <a:fillRect/>
          </a:stretch>
        </p:blipFill>
        <p:spPr bwMode="auto">
          <a:xfrm>
            <a:off x="4286248" y="4429139"/>
            <a:ext cx="714370" cy="500059"/>
          </a:xfrm>
          <a:prstGeom prst="rect">
            <a:avLst/>
          </a:prstGeom>
          <a:noFill/>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85720" y="1714488"/>
            <a:ext cx="8429684" cy="3785652"/>
          </a:xfrm>
          <a:prstGeom prst="rect">
            <a:avLst/>
          </a:prstGeom>
          <a:noFill/>
        </p:spPr>
        <p:txBody>
          <a:bodyPr wrap="square" rtlCol="0">
            <a:spAutoFit/>
          </a:bodyPr>
          <a:lstStyle/>
          <a:p>
            <a:pPr algn="just">
              <a:lnSpc>
                <a:spcPct val="150000"/>
              </a:lnSpc>
            </a:pPr>
            <a:r>
              <a:rPr lang="pt-BR" sz="2000" dirty="0" smtClean="0">
                <a:solidFill>
                  <a:schemeClr val="bg1"/>
                </a:solidFill>
              </a:rPr>
              <a:t>“capacitação técnico-profissional: comprovação do licitante de possuir em seu quadro permanente, na data prevista para entrega da proposta, profissional de nível superior ou outro devidamente reconhecido pela entidade competente, detentor de atestado de responsabilidade técnica por execução de obra ou serviço de características semelhantes, limitadas estas exclusivamente às parcelas de maior relevância e valor significativo do objeto da licitação, vedadas as exigências de quantidades mínimas ou prazos máximos.”</a:t>
            </a:r>
          </a:p>
        </p:txBody>
      </p:sp>
      <p:sp>
        <p:nvSpPr>
          <p:cNvPr id="5" name="Retângulo 3"/>
          <p:cNvSpPr>
            <a:spLocks noChangeArrowheads="1"/>
          </p:cNvSpPr>
          <p:nvPr/>
        </p:nvSpPr>
        <p:spPr bwMode="auto">
          <a:xfrm>
            <a:off x="2028994" y="500042"/>
            <a:ext cx="4441024" cy="920252"/>
          </a:xfrm>
          <a:prstGeom prst="rect">
            <a:avLst/>
          </a:prstGeom>
          <a:noFill/>
          <a:ln w="9525">
            <a:noFill/>
            <a:miter lim="800000"/>
            <a:headEnd/>
            <a:tailEnd/>
          </a:ln>
        </p:spPr>
        <p:txBody>
          <a:bodyPr wrap="none">
            <a:spAutoFit/>
          </a:bodyPr>
          <a:lstStyle/>
          <a:p>
            <a:pPr algn="ctr">
              <a:lnSpc>
                <a:spcPct val="15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b="1" dirty="0" smtClean="0">
                <a:solidFill>
                  <a:srgbClr val="FFFFFF"/>
                </a:solidFill>
                <a:latin typeface="Calibri" pitchFamily="34" charset="0"/>
                <a:ea typeface="ＭＳ Ｐゴシック" pitchFamily="34" charset="-128"/>
              </a:rPr>
              <a:t>Qualificação exigida</a:t>
            </a:r>
            <a:endParaRPr lang="pt-BR" sz="4000" b="1" dirty="0">
              <a:solidFill>
                <a:srgbClr val="FFFFFF"/>
              </a:solidFill>
              <a:latin typeface="Calibri" pitchFamily="34" charset="0"/>
              <a:ea typeface="ＭＳ Ｐゴシック" pitchFamily="34" charset="-128"/>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714348" y="1714488"/>
            <a:ext cx="7572428" cy="3831818"/>
          </a:xfrm>
          <a:prstGeom prst="rect">
            <a:avLst/>
          </a:prstGeom>
          <a:noFill/>
        </p:spPr>
        <p:txBody>
          <a:bodyPr wrap="square" rtlCol="0">
            <a:spAutoFit/>
          </a:bodyPr>
          <a:lstStyle/>
          <a:p>
            <a:pPr algn="just">
              <a:lnSpc>
                <a:spcPct val="150000"/>
              </a:lnSpc>
            </a:pPr>
            <a:r>
              <a:rPr lang="pt-BR" dirty="0" smtClean="0">
                <a:solidFill>
                  <a:schemeClr val="bg1"/>
                </a:solidFill>
              </a:rPr>
              <a:t>“Os responsáveis técnicos e/ou membros da equipe técnica acima especificados deverão pertencer ao quadro de funcionários do licitante, na data prevista para entrega da proposta, entendendo-se como tal, para fins deste Edital, o sócio que comprove seu vínculo por intermédio de contrato/estatuto social; o administrador ou o diretor; o empregado devidamente registrado em Carteira de Trabalho e Previdência Social; e o prestador de serviços com contrato escrito firmado com o licitante, ou com declaração de compromisso de vinculação futura, caso o licitante se sagre vencedor do certame.”</a:t>
            </a:r>
          </a:p>
        </p:txBody>
      </p:sp>
      <p:sp>
        <p:nvSpPr>
          <p:cNvPr id="5" name="Retângulo 3"/>
          <p:cNvSpPr>
            <a:spLocks noChangeArrowheads="1"/>
          </p:cNvSpPr>
          <p:nvPr/>
        </p:nvSpPr>
        <p:spPr bwMode="auto">
          <a:xfrm>
            <a:off x="2028994" y="500042"/>
            <a:ext cx="4441024" cy="920252"/>
          </a:xfrm>
          <a:prstGeom prst="rect">
            <a:avLst/>
          </a:prstGeom>
          <a:noFill/>
          <a:ln w="9525">
            <a:noFill/>
            <a:miter lim="800000"/>
            <a:headEnd/>
            <a:tailEnd/>
          </a:ln>
        </p:spPr>
        <p:txBody>
          <a:bodyPr wrap="none">
            <a:spAutoFit/>
          </a:bodyPr>
          <a:lstStyle/>
          <a:p>
            <a:pPr algn="ctr">
              <a:lnSpc>
                <a:spcPct val="15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b="1" dirty="0" smtClean="0">
                <a:solidFill>
                  <a:srgbClr val="FFFFFF"/>
                </a:solidFill>
                <a:latin typeface="Calibri" pitchFamily="34" charset="0"/>
                <a:ea typeface="ＭＳ Ｐゴシック" pitchFamily="34" charset="-128"/>
              </a:rPr>
              <a:t>Qualificação exigida</a:t>
            </a:r>
            <a:endParaRPr lang="pt-BR" sz="4000" b="1" dirty="0">
              <a:solidFill>
                <a:srgbClr val="FFFFFF"/>
              </a:solidFill>
              <a:latin typeface="Calibri" pitchFamily="34" charset="0"/>
              <a:ea typeface="ＭＳ Ｐゴシック" pitchFamily="34" charset="-128"/>
            </a:endParaRPr>
          </a:p>
        </p:txBody>
      </p:sp>
      <p:sp>
        <p:nvSpPr>
          <p:cNvPr id="6" name="Estrela de 4 pontas 5"/>
          <p:cNvSpPr/>
          <p:nvPr/>
        </p:nvSpPr>
        <p:spPr>
          <a:xfrm>
            <a:off x="8358214" y="6286520"/>
            <a:ext cx="428628" cy="357190"/>
          </a:xfrm>
          <a:prstGeom prst="star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pic>
        <p:nvPicPr>
          <p:cNvPr id="24580" name="Picture 4" descr="Resultado de imagem para AGU"/>
          <p:cNvPicPr>
            <a:picLocks noChangeAspect="1" noChangeArrowheads="1"/>
          </p:cNvPicPr>
          <p:nvPr/>
        </p:nvPicPr>
        <p:blipFill>
          <a:blip r:embed="rId3" cstate="print"/>
          <a:srcRect/>
          <a:stretch>
            <a:fillRect/>
          </a:stretch>
        </p:blipFill>
        <p:spPr bwMode="auto">
          <a:xfrm>
            <a:off x="6572264" y="5214950"/>
            <a:ext cx="1500198" cy="1500198"/>
          </a:xfrm>
          <a:prstGeom prst="rect">
            <a:avLst/>
          </a:prstGeom>
          <a:noFill/>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tângulo 2"/>
          <p:cNvSpPr>
            <a:spLocks noChangeArrowheads="1"/>
          </p:cNvSpPr>
          <p:nvPr/>
        </p:nvSpPr>
        <p:spPr bwMode="auto">
          <a:xfrm>
            <a:off x="3286116" y="857232"/>
            <a:ext cx="2072554" cy="920252"/>
          </a:xfrm>
          <a:prstGeom prst="rect">
            <a:avLst/>
          </a:prstGeom>
          <a:noFill/>
          <a:ln w="9525">
            <a:noFill/>
            <a:miter lim="800000"/>
            <a:headEnd/>
            <a:tailEnd/>
          </a:ln>
        </p:spPr>
        <p:txBody>
          <a:bodyPr wrap="none">
            <a:spAutoFit/>
          </a:bodyPr>
          <a:lstStyle/>
          <a:p>
            <a:pPr algn="ctr">
              <a:lnSpc>
                <a:spcPct val="15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b="1" dirty="0" smtClean="0">
                <a:solidFill>
                  <a:srgbClr val="FFFFFF"/>
                </a:solidFill>
                <a:latin typeface="Calibri" pitchFamily="34" charset="0"/>
                <a:ea typeface="ＭＳ Ｐゴシック" pitchFamily="34" charset="-128"/>
              </a:rPr>
              <a:t>ROTEIRO</a:t>
            </a:r>
            <a:endParaRPr lang="pt-BR" sz="4000" b="1" dirty="0">
              <a:solidFill>
                <a:srgbClr val="FFFFFF"/>
              </a:solidFill>
              <a:latin typeface="Calibri" pitchFamily="34" charset="0"/>
              <a:ea typeface="ＭＳ Ｐゴシック" pitchFamily="34" charset="-128"/>
            </a:endParaRPr>
          </a:p>
        </p:txBody>
      </p:sp>
      <p:sp>
        <p:nvSpPr>
          <p:cNvPr id="3" name="Retângulo 2"/>
          <p:cNvSpPr>
            <a:spLocks noChangeArrowheads="1"/>
          </p:cNvSpPr>
          <p:nvPr/>
        </p:nvSpPr>
        <p:spPr bwMode="auto">
          <a:xfrm>
            <a:off x="357158" y="2285993"/>
            <a:ext cx="8501122" cy="3662541"/>
          </a:xfrm>
          <a:prstGeom prst="rect">
            <a:avLst/>
          </a:prstGeom>
          <a:noFill/>
          <a:ln w="9525">
            <a:noFill/>
            <a:miter lim="800000"/>
            <a:headEnd/>
            <a:tailEnd/>
          </a:ln>
        </p:spPr>
        <p:txBody>
          <a:bodyPr wrap="square">
            <a:spAutoFit/>
          </a:bodyPr>
          <a:lstStyle/>
          <a:p>
            <a:pPr algn="just">
              <a:lnSpc>
                <a:spcPct val="15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b="1" dirty="0" smtClean="0">
                <a:solidFill>
                  <a:schemeClr val="accent1">
                    <a:lumMod val="75000"/>
                  </a:schemeClr>
                </a:solidFill>
                <a:latin typeface="Calibri" pitchFamily="34" charset="0"/>
                <a:ea typeface="ＭＳ Ｐゴシック" pitchFamily="34" charset="-128"/>
              </a:rPr>
              <a:t>1. Conceitos e características</a:t>
            </a:r>
          </a:p>
          <a:p>
            <a:pPr algn="just">
              <a:lnSpc>
                <a:spcPct val="15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b="1" dirty="0" smtClean="0">
                <a:solidFill>
                  <a:schemeClr val="accent1">
                    <a:lumMod val="75000"/>
                  </a:schemeClr>
                </a:solidFill>
                <a:latin typeface="Calibri" pitchFamily="34" charset="0"/>
                <a:ea typeface="ＭＳ Ｐゴシック" pitchFamily="34" charset="-128"/>
              </a:rPr>
              <a:t>2. Qualificação técnica exigida</a:t>
            </a:r>
          </a:p>
          <a:p>
            <a:pPr algn="just">
              <a:lnSpc>
                <a:spcPct val="15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b="1" dirty="0" smtClean="0">
                <a:solidFill>
                  <a:srgbClr val="FFFFFF"/>
                </a:solidFill>
                <a:latin typeface="Calibri" pitchFamily="34" charset="0"/>
                <a:ea typeface="ＭＳ Ｐゴシック" pitchFamily="34" charset="-128"/>
              </a:rPr>
              <a:t>3. Cláusulas Contratuais</a:t>
            </a:r>
          </a:p>
          <a:p>
            <a:pPr algn="just">
              <a:lnSpc>
                <a:spcPct val="13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b="1" dirty="0" smtClean="0">
                <a:solidFill>
                  <a:schemeClr val="accent1">
                    <a:lumMod val="75000"/>
                  </a:schemeClr>
                </a:solidFill>
                <a:latin typeface="Calibri" pitchFamily="34" charset="0"/>
                <a:ea typeface="ＭＳ Ｐゴシック" pitchFamily="34" charset="-128"/>
              </a:rPr>
              <a:t>4. Aprovação jurídica</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a:spLocks noChangeArrowheads="1"/>
          </p:cNvSpPr>
          <p:nvPr/>
        </p:nvSpPr>
        <p:spPr bwMode="auto">
          <a:xfrm>
            <a:off x="2143108" y="671295"/>
            <a:ext cx="4746876" cy="1400383"/>
          </a:xfrm>
          <a:prstGeom prst="rect">
            <a:avLst/>
          </a:prstGeom>
          <a:noFill/>
          <a:ln w="9525">
            <a:noFill/>
            <a:miter lim="800000"/>
            <a:headEnd/>
            <a:tailEnd/>
          </a:ln>
        </p:spPr>
        <p:txBody>
          <a:bodyPr wrap="none">
            <a:spAutoFit/>
          </a:bodyPr>
          <a:lstStyle/>
          <a:p>
            <a:pPr algn="ctr">
              <a:spcAft>
                <a:spcPts val="60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b="1" dirty="0" smtClean="0">
                <a:solidFill>
                  <a:srgbClr val="FFFFFF"/>
                </a:solidFill>
                <a:latin typeface="Calibri" pitchFamily="34" charset="0"/>
                <a:ea typeface="ＭＳ Ｐゴシック" pitchFamily="34" charset="-128"/>
              </a:rPr>
              <a:t>Cláusulas Contratuais</a:t>
            </a:r>
          </a:p>
          <a:p>
            <a:pPr algn="ctr">
              <a:spcAft>
                <a:spcPts val="60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b="1" dirty="0" smtClean="0">
                <a:solidFill>
                  <a:srgbClr val="FFFFFF"/>
                </a:solidFill>
                <a:latin typeface="Calibri" pitchFamily="34" charset="0"/>
                <a:ea typeface="ＭＳ Ｐゴシック" pitchFamily="34" charset="-128"/>
              </a:rPr>
              <a:t>Reajuste</a:t>
            </a:r>
            <a:endParaRPr lang="pt-BR" sz="4000" b="1" dirty="0">
              <a:solidFill>
                <a:srgbClr val="FFFFFF"/>
              </a:solidFill>
              <a:latin typeface="Calibri" pitchFamily="34" charset="0"/>
              <a:ea typeface="ＭＳ Ｐゴシック" pitchFamily="34" charset="-128"/>
            </a:endParaRPr>
          </a:p>
        </p:txBody>
      </p:sp>
      <p:sp>
        <p:nvSpPr>
          <p:cNvPr id="4" name="CaixaDeTexto 3"/>
          <p:cNvSpPr txBox="1"/>
          <p:nvPr/>
        </p:nvSpPr>
        <p:spPr>
          <a:xfrm>
            <a:off x="642910" y="2135356"/>
            <a:ext cx="7786742" cy="2793842"/>
          </a:xfrm>
          <a:prstGeom prst="rect">
            <a:avLst/>
          </a:prstGeom>
          <a:noFill/>
        </p:spPr>
        <p:txBody>
          <a:bodyPr wrap="square" rtlCol="0">
            <a:spAutoFit/>
          </a:bodyPr>
          <a:lstStyle/>
          <a:p>
            <a:pPr algn="just">
              <a:lnSpc>
                <a:spcPct val="150000"/>
              </a:lnSpc>
            </a:pPr>
            <a:r>
              <a:rPr lang="pt-BR" sz="2400" dirty="0" smtClean="0">
                <a:solidFill>
                  <a:schemeClr val="bg1"/>
                </a:solidFill>
              </a:rPr>
              <a:t>Índice pré-determinado e com a periodicidade de aplicação definida. Deve haver cláusula específica para o reajustamento, não podendo ser inferior a um ano, contados da data da apresentação da proposta ou do orçamento.</a:t>
            </a:r>
          </a:p>
        </p:txBody>
      </p:sp>
      <p:pic>
        <p:nvPicPr>
          <p:cNvPr id="7170" name="Picture 2" descr="Resultado de imagem para indice geral de preços"/>
          <p:cNvPicPr>
            <a:picLocks noChangeAspect="1" noChangeArrowheads="1"/>
          </p:cNvPicPr>
          <p:nvPr/>
        </p:nvPicPr>
        <p:blipFill>
          <a:blip r:embed="rId3"/>
          <a:srcRect/>
          <a:stretch>
            <a:fillRect/>
          </a:stretch>
        </p:blipFill>
        <p:spPr bwMode="auto">
          <a:xfrm>
            <a:off x="4286248" y="4629158"/>
            <a:ext cx="3714776" cy="2228866"/>
          </a:xfrm>
          <a:prstGeom prst="rect">
            <a:avLst/>
          </a:prstGeom>
          <a:noFill/>
        </p:spPr>
      </p:pic>
      <p:pic>
        <p:nvPicPr>
          <p:cNvPr id="7178" name="Picture 10" descr="Resultado de imagem para fgv"/>
          <p:cNvPicPr>
            <a:picLocks noChangeAspect="1" noChangeArrowheads="1"/>
          </p:cNvPicPr>
          <p:nvPr/>
        </p:nvPicPr>
        <p:blipFill>
          <a:blip r:embed="rId4"/>
          <a:stretch>
            <a:fillRect/>
          </a:stretch>
        </p:blipFill>
        <p:spPr bwMode="auto">
          <a:xfrm>
            <a:off x="1438263" y="5400692"/>
            <a:ext cx="1862736" cy="600076"/>
          </a:xfrm>
          <a:prstGeom prst="rect">
            <a:avLst/>
          </a:prstGeom>
          <a:solidFill>
            <a:schemeClr val="bg1"/>
          </a:solidFill>
          <a:ln>
            <a:noFill/>
          </a:ln>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714348" y="2323733"/>
            <a:ext cx="7572428" cy="1754326"/>
          </a:xfrm>
          <a:prstGeom prst="rect">
            <a:avLst/>
          </a:prstGeom>
          <a:noFill/>
        </p:spPr>
        <p:txBody>
          <a:bodyPr wrap="square" rtlCol="0">
            <a:spAutoFit/>
          </a:bodyPr>
          <a:lstStyle/>
          <a:p>
            <a:pPr algn="just">
              <a:lnSpc>
                <a:spcPct val="150000"/>
              </a:lnSpc>
            </a:pPr>
            <a:r>
              <a:rPr lang="pt-BR" dirty="0" smtClean="0">
                <a:solidFill>
                  <a:schemeClr val="bg1"/>
                </a:solidFill>
              </a:rPr>
              <a:t>Os itens que poderão ter seus serviços subcontratados são aqueles que envolvem alto nível de especialização, serviços cuja tecnologia aplicada é considerada como de propriedade da empresa desenvolvedora destes procedimentos.</a:t>
            </a:r>
          </a:p>
        </p:txBody>
      </p:sp>
      <p:sp>
        <p:nvSpPr>
          <p:cNvPr id="4" name="Retângulo 2"/>
          <p:cNvSpPr>
            <a:spLocks noChangeArrowheads="1"/>
          </p:cNvSpPr>
          <p:nvPr/>
        </p:nvSpPr>
        <p:spPr bwMode="auto">
          <a:xfrm>
            <a:off x="2105889" y="742733"/>
            <a:ext cx="4746876" cy="1400383"/>
          </a:xfrm>
          <a:prstGeom prst="rect">
            <a:avLst/>
          </a:prstGeom>
          <a:noFill/>
          <a:ln w="9525">
            <a:noFill/>
            <a:miter lim="800000"/>
            <a:headEnd/>
            <a:tailEnd/>
          </a:ln>
        </p:spPr>
        <p:txBody>
          <a:bodyPr wrap="none">
            <a:spAutoFit/>
          </a:bodyPr>
          <a:lstStyle/>
          <a:p>
            <a:pPr algn="ctr">
              <a:spcAft>
                <a:spcPts val="600"/>
              </a:spcAft>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b="1" dirty="0" smtClean="0">
                <a:solidFill>
                  <a:srgbClr val="FFFFFF"/>
                </a:solidFill>
                <a:latin typeface="Calibri" pitchFamily="34" charset="0"/>
                <a:ea typeface="ＭＳ Ｐゴシック" pitchFamily="34" charset="-128"/>
              </a:rPr>
              <a:t>Cláusulas Contratuais</a:t>
            </a:r>
          </a:p>
          <a:p>
            <a:pPr algn="ctr">
              <a:spcAft>
                <a:spcPts val="60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b="1" dirty="0" smtClean="0">
                <a:solidFill>
                  <a:srgbClr val="FFFFFF"/>
                </a:solidFill>
                <a:latin typeface="Calibri" pitchFamily="34" charset="0"/>
                <a:ea typeface="ＭＳ Ｐゴシック" pitchFamily="34" charset="-128"/>
              </a:rPr>
              <a:t>Subcontratação</a:t>
            </a:r>
            <a:endParaRPr lang="pt-BR" sz="4000" b="1" dirty="0">
              <a:solidFill>
                <a:srgbClr val="FFFFFF"/>
              </a:solidFill>
              <a:latin typeface="Calibri" pitchFamily="34" charset="0"/>
              <a:ea typeface="ＭＳ Ｐゴシック" pitchFamily="34" charset="-128"/>
            </a:endParaRPr>
          </a:p>
        </p:txBody>
      </p:sp>
      <p:sp>
        <p:nvSpPr>
          <p:cNvPr id="7" name="CaixaDeTexto 6"/>
          <p:cNvSpPr txBox="1"/>
          <p:nvPr/>
        </p:nvSpPr>
        <p:spPr>
          <a:xfrm>
            <a:off x="785786" y="4357694"/>
            <a:ext cx="7572428" cy="2215991"/>
          </a:xfrm>
          <a:prstGeom prst="rect">
            <a:avLst/>
          </a:prstGeom>
          <a:noFill/>
        </p:spPr>
        <p:txBody>
          <a:bodyPr wrap="square" rtlCol="0">
            <a:spAutoFit/>
          </a:bodyPr>
          <a:lstStyle/>
          <a:p>
            <a:pPr algn="just">
              <a:lnSpc>
                <a:spcPct val="150000"/>
              </a:lnSpc>
              <a:spcAft>
                <a:spcPts val="1200"/>
              </a:spcAft>
              <a:buFont typeface="Arial" pitchFamily="34" charset="0"/>
              <a:buChar char="•"/>
            </a:pPr>
            <a:r>
              <a:rPr lang="pt-BR" dirty="0" smtClean="0">
                <a:solidFill>
                  <a:schemeClr val="bg1"/>
                </a:solidFill>
              </a:rPr>
              <a:t>Voos de monitoramento</a:t>
            </a:r>
          </a:p>
          <a:p>
            <a:pPr algn="just">
              <a:lnSpc>
                <a:spcPct val="150000"/>
              </a:lnSpc>
              <a:spcAft>
                <a:spcPts val="1200"/>
              </a:spcAft>
              <a:buFont typeface="Arial" pitchFamily="34" charset="0"/>
              <a:buChar char="•"/>
            </a:pPr>
            <a:r>
              <a:rPr lang="pt-BR" dirty="0" smtClean="0">
                <a:solidFill>
                  <a:schemeClr val="bg1"/>
                </a:solidFill>
              </a:rPr>
              <a:t>Ensaios não-destrutivos</a:t>
            </a:r>
          </a:p>
          <a:p>
            <a:pPr algn="just">
              <a:lnSpc>
                <a:spcPct val="150000"/>
              </a:lnSpc>
              <a:spcAft>
                <a:spcPts val="1200"/>
              </a:spcAft>
              <a:buFont typeface="Arial" pitchFamily="34" charset="0"/>
              <a:buChar char="•"/>
            </a:pPr>
            <a:r>
              <a:rPr lang="pt-BR" dirty="0" smtClean="0">
                <a:solidFill>
                  <a:schemeClr val="bg1"/>
                </a:solidFill>
              </a:rPr>
              <a:t>Manutenção em componentes reparáveis</a:t>
            </a:r>
          </a:p>
          <a:p>
            <a:pPr algn="just">
              <a:lnSpc>
                <a:spcPct val="150000"/>
              </a:lnSpc>
            </a:pPr>
            <a:endParaRPr lang="pt-BR" dirty="0" smtClean="0">
              <a:solidFill>
                <a:schemeClr val="bg1"/>
              </a:solidFill>
            </a:endParaRPr>
          </a:p>
        </p:txBody>
      </p:sp>
      <p:pic>
        <p:nvPicPr>
          <p:cNvPr id="5122" name="Picture 2" descr="Resultado de imagem para subcontratação de serviços"/>
          <p:cNvPicPr>
            <a:picLocks noChangeAspect="1" noChangeArrowheads="1"/>
          </p:cNvPicPr>
          <p:nvPr/>
        </p:nvPicPr>
        <p:blipFill>
          <a:blip r:embed="rId3"/>
          <a:srcRect/>
          <a:stretch>
            <a:fillRect/>
          </a:stretch>
        </p:blipFill>
        <p:spPr bwMode="auto">
          <a:xfrm>
            <a:off x="5357818" y="3929066"/>
            <a:ext cx="2881316" cy="2881316"/>
          </a:xfrm>
          <a:prstGeom prst="rect">
            <a:avLst/>
          </a:prstGeom>
          <a:noFill/>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714348" y="2500306"/>
            <a:ext cx="7572428" cy="2862322"/>
          </a:xfrm>
          <a:prstGeom prst="rect">
            <a:avLst/>
          </a:prstGeom>
          <a:noFill/>
        </p:spPr>
        <p:txBody>
          <a:bodyPr wrap="square" rtlCol="0">
            <a:spAutoFit/>
          </a:bodyPr>
          <a:lstStyle/>
          <a:p>
            <a:pPr algn="just">
              <a:lnSpc>
                <a:spcPct val="150000"/>
              </a:lnSpc>
            </a:pPr>
            <a:r>
              <a:rPr lang="pt-BR" sz="2000" dirty="0" smtClean="0">
                <a:solidFill>
                  <a:schemeClr val="bg1"/>
                </a:solidFill>
              </a:rPr>
              <a:t>“Nos editais de licitação e nos contratos de aquisição de meios, equipamentos, sistemas de voo e todo e qualquer material, deverão constar cláusulas versando sobre catalogação, que exigem do contratado o fornecimento de dados técnicos e de gestão que permitam identificar os itens de suprimento a fornecer.” (art 1º, Portaria Normativa nº 813-MD)</a:t>
            </a:r>
            <a:endParaRPr lang="pt-BR" dirty="0" smtClean="0">
              <a:solidFill>
                <a:schemeClr val="bg1"/>
              </a:solidFill>
            </a:endParaRPr>
          </a:p>
        </p:txBody>
      </p:sp>
      <p:sp>
        <p:nvSpPr>
          <p:cNvPr id="5" name="Retângulo 2"/>
          <p:cNvSpPr>
            <a:spLocks noChangeArrowheads="1"/>
          </p:cNvSpPr>
          <p:nvPr/>
        </p:nvSpPr>
        <p:spPr bwMode="auto">
          <a:xfrm>
            <a:off x="2071670" y="742733"/>
            <a:ext cx="4797467" cy="1400383"/>
          </a:xfrm>
          <a:prstGeom prst="rect">
            <a:avLst/>
          </a:prstGeom>
          <a:noFill/>
          <a:ln w="9525">
            <a:noFill/>
            <a:miter lim="800000"/>
            <a:headEnd/>
            <a:tailEnd/>
          </a:ln>
        </p:spPr>
        <p:txBody>
          <a:bodyPr wrap="none">
            <a:spAutoFit/>
          </a:bodyPr>
          <a:lstStyle/>
          <a:p>
            <a:pPr algn="ctr">
              <a:spcAft>
                <a:spcPts val="600"/>
              </a:spcAft>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b="1" dirty="0" smtClean="0">
                <a:solidFill>
                  <a:srgbClr val="FFFFFF"/>
                </a:solidFill>
                <a:latin typeface="Calibri" pitchFamily="34" charset="0"/>
                <a:ea typeface="ＭＳ Ｐゴシック" pitchFamily="34" charset="-128"/>
              </a:rPr>
              <a:t>Cláusulas Contratuais</a:t>
            </a:r>
          </a:p>
          <a:p>
            <a:pPr algn="ctr">
              <a:spcAft>
                <a:spcPts val="60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b="1" dirty="0" smtClean="0">
                <a:solidFill>
                  <a:srgbClr val="FFFFFF"/>
                </a:solidFill>
                <a:latin typeface="Calibri" pitchFamily="34" charset="0"/>
                <a:ea typeface="ＭＳ Ｐゴシック" pitchFamily="34" charset="-128"/>
              </a:rPr>
              <a:t>Catalogação</a:t>
            </a:r>
            <a:endParaRPr lang="pt-BR" sz="4000" b="1" dirty="0">
              <a:solidFill>
                <a:srgbClr val="FFFFFF"/>
              </a:solidFill>
              <a:latin typeface="Calibri" pitchFamily="34" charset="0"/>
              <a:ea typeface="ＭＳ Ｐゴシック" pitchFamily="34" charset="-128"/>
            </a:endParaRPr>
          </a:p>
        </p:txBody>
      </p:sp>
      <p:pic>
        <p:nvPicPr>
          <p:cNvPr id="3074" name="Picture 2" descr="The NATO logo"/>
          <p:cNvPicPr>
            <a:picLocks noChangeAspect="1" noChangeArrowheads="1"/>
          </p:cNvPicPr>
          <p:nvPr/>
        </p:nvPicPr>
        <p:blipFill>
          <a:blip r:embed="rId3"/>
          <a:srcRect/>
          <a:stretch>
            <a:fillRect/>
          </a:stretch>
        </p:blipFill>
        <p:spPr bwMode="auto">
          <a:xfrm>
            <a:off x="6000760" y="5357826"/>
            <a:ext cx="2571768" cy="1285884"/>
          </a:xfrm>
          <a:prstGeom prst="rect">
            <a:avLst/>
          </a:prstGeom>
          <a:noFill/>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a:spLocks noChangeArrowheads="1"/>
          </p:cNvSpPr>
          <p:nvPr/>
        </p:nvSpPr>
        <p:spPr bwMode="auto">
          <a:xfrm>
            <a:off x="1357290" y="671295"/>
            <a:ext cx="6381969" cy="1400383"/>
          </a:xfrm>
          <a:prstGeom prst="rect">
            <a:avLst/>
          </a:prstGeom>
          <a:noFill/>
          <a:ln w="9525">
            <a:noFill/>
            <a:miter lim="800000"/>
            <a:headEnd/>
            <a:tailEnd/>
          </a:ln>
        </p:spPr>
        <p:txBody>
          <a:bodyPr wrap="square">
            <a:spAutoFit/>
          </a:bodyPr>
          <a:lstStyle/>
          <a:p>
            <a:pPr algn="ctr">
              <a:spcAft>
                <a:spcPts val="60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b="1" dirty="0" smtClean="0">
                <a:solidFill>
                  <a:srgbClr val="FFFFFF"/>
                </a:solidFill>
                <a:latin typeface="Calibri" pitchFamily="34" charset="0"/>
                <a:ea typeface="ＭＳ Ｐゴシック" pitchFamily="34" charset="-128"/>
              </a:rPr>
              <a:t>Cláusulas Contratuais</a:t>
            </a:r>
          </a:p>
          <a:p>
            <a:pPr algn="ctr">
              <a:spcAft>
                <a:spcPts val="60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b="1" dirty="0" smtClean="0">
                <a:solidFill>
                  <a:srgbClr val="FFFFFF"/>
                </a:solidFill>
                <a:latin typeface="Calibri" pitchFamily="34" charset="0"/>
                <a:ea typeface="ＭＳ Ｐゴシック" pitchFamily="34" charset="-128"/>
              </a:rPr>
              <a:t>Arbitragem</a:t>
            </a:r>
            <a:endParaRPr lang="pt-BR" sz="4000" b="1" dirty="0">
              <a:solidFill>
                <a:srgbClr val="FFFFFF"/>
              </a:solidFill>
              <a:latin typeface="Calibri" pitchFamily="34" charset="0"/>
              <a:ea typeface="ＭＳ Ｐゴシック" pitchFamily="34" charset="-128"/>
            </a:endParaRPr>
          </a:p>
        </p:txBody>
      </p:sp>
      <p:sp>
        <p:nvSpPr>
          <p:cNvPr id="4" name="CaixaDeTexto 3"/>
          <p:cNvSpPr txBox="1"/>
          <p:nvPr/>
        </p:nvSpPr>
        <p:spPr>
          <a:xfrm>
            <a:off x="285720" y="2373523"/>
            <a:ext cx="8501122" cy="2923877"/>
          </a:xfrm>
          <a:prstGeom prst="rect">
            <a:avLst/>
          </a:prstGeom>
          <a:noFill/>
        </p:spPr>
        <p:txBody>
          <a:bodyPr wrap="square" rtlCol="0">
            <a:spAutoFit/>
          </a:bodyPr>
          <a:lstStyle/>
          <a:p>
            <a:pPr algn="just">
              <a:spcAft>
                <a:spcPts val="1800"/>
              </a:spcAft>
            </a:pPr>
            <a:r>
              <a:rPr lang="pt-BR" sz="2200" dirty="0" smtClean="0">
                <a:solidFill>
                  <a:schemeClr val="bg1"/>
                </a:solidFill>
              </a:rPr>
              <a:t>“O presente Contrato será regido e interpretado de acordo com as disposições da Lei brasileira nº 8.666/93 e da legislação Britânica.</a:t>
            </a:r>
          </a:p>
          <a:p>
            <a:pPr algn="just">
              <a:spcAft>
                <a:spcPts val="1800"/>
              </a:spcAft>
            </a:pPr>
            <a:r>
              <a:rPr lang="pt-BR" sz="2200" dirty="0" smtClean="0">
                <a:solidFill>
                  <a:schemeClr val="bg1"/>
                </a:solidFill>
              </a:rPr>
              <a:t>Se as PARTES do presente não chegarem a um acordo amigável sobre qualquer disputa ou divergência, a questão será enviada a decisão pelas Regras de Arbitragem da Câmara Internacional de Comércio, por três árbitros, de acordo com as referidas regras. </a:t>
            </a:r>
          </a:p>
          <a:p>
            <a:pPr algn="just">
              <a:spcAft>
                <a:spcPts val="1800"/>
              </a:spcAft>
            </a:pPr>
            <a:r>
              <a:rPr lang="pt-BR" sz="2200" dirty="0" smtClean="0">
                <a:solidFill>
                  <a:schemeClr val="bg1"/>
                </a:solidFill>
              </a:rPr>
              <a:t>O lugar da arbitragem será a cidade de Londres, Reino Unido.”</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928662" y="2357430"/>
            <a:ext cx="7572428" cy="1881990"/>
          </a:xfrm>
          <a:prstGeom prst="rect">
            <a:avLst/>
          </a:prstGeom>
          <a:noFill/>
        </p:spPr>
        <p:txBody>
          <a:bodyPr wrap="square" rtlCol="0">
            <a:spAutoFit/>
          </a:bodyPr>
          <a:lstStyle/>
          <a:p>
            <a:pPr algn="just">
              <a:lnSpc>
                <a:spcPct val="150000"/>
              </a:lnSpc>
            </a:pPr>
            <a:r>
              <a:rPr lang="pt-BR" sz="2000" dirty="0" smtClean="0">
                <a:solidFill>
                  <a:schemeClr val="bg1"/>
                </a:solidFill>
              </a:rPr>
              <a:t>A contratada declara ao contratante que durante a prospecção do negócio objeto do contrato, não ofereceu, prometeu ou realizou qualquer pagamento indevido, nem ofereceu, prometeu ou concedeu qualquer vantagem indevida.</a:t>
            </a:r>
            <a:endParaRPr lang="pt-BR" dirty="0" smtClean="0">
              <a:solidFill>
                <a:schemeClr val="bg1"/>
              </a:solidFill>
            </a:endParaRPr>
          </a:p>
        </p:txBody>
      </p:sp>
      <p:sp>
        <p:nvSpPr>
          <p:cNvPr id="5" name="Retângulo 2"/>
          <p:cNvSpPr>
            <a:spLocks noChangeArrowheads="1"/>
          </p:cNvSpPr>
          <p:nvPr/>
        </p:nvSpPr>
        <p:spPr bwMode="auto">
          <a:xfrm>
            <a:off x="1071538" y="742733"/>
            <a:ext cx="7064113" cy="1400383"/>
          </a:xfrm>
          <a:prstGeom prst="rect">
            <a:avLst/>
          </a:prstGeom>
          <a:noFill/>
          <a:ln w="9525">
            <a:noFill/>
            <a:miter lim="800000"/>
            <a:headEnd/>
            <a:tailEnd/>
          </a:ln>
        </p:spPr>
        <p:txBody>
          <a:bodyPr wrap="none">
            <a:spAutoFit/>
          </a:bodyPr>
          <a:lstStyle/>
          <a:p>
            <a:pPr algn="ctr">
              <a:spcAft>
                <a:spcPts val="600"/>
              </a:spcAft>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b="1" dirty="0" smtClean="0">
                <a:solidFill>
                  <a:srgbClr val="FFFFFF"/>
                </a:solidFill>
                <a:latin typeface="Calibri" pitchFamily="34" charset="0"/>
                <a:ea typeface="ＭＳ Ｐゴシック" pitchFamily="34" charset="-128"/>
              </a:rPr>
              <a:t>Cláusulas Contratuais</a:t>
            </a:r>
          </a:p>
          <a:p>
            <a:pPr algn="ctr">
              <a:spcAft>
                <a:spcPts val="60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b="1" dirty="0" smtClean="0">
                <a:solidFill>
                  <a:srgbClr val="FFFFFF"/>
                </a:solidFill>
                <a:latin typeface="Calibri" pitchFamily="34" charset="0"/>
                <a:ea typeface="ＭＳ Ｐゴシック" pitchFamily="34" charset="-128"/>
              </a:rPr>
              <a:t>Anticorrupção (Lei 12.846/2013)</a:t>
            </a:r>
            <a:endParaRPr lang="pt-BR" sz="4000" b="1" dirty="0">
              <a:solidFill>
                <a:srgbClr val="FFFFFF"/>
              </a:solidFill>
              <a:latin typeface="Calibri" pitchFamily="34" charset="0"/>
              <a:ea typeface="ＭＳ Ｐゴシック" pitchFamily="34" charset="-128"/>
            </a:endParaRPr>
          </a:p>
        </p:txBody>
      </p:sp>
      <p:sp>
        <p:nvSpPr>
          <p:cNvPr id="6" name="CaixaDeTexto 5"/>
          <p:cNvSpPr txBox="1"/>
          <p:nvPr/>
        </p:nvSpPr>
        <p:spPr>
          <a:xfrm>
            <a:off x="928662" y="4286256"/>
            <a:ext cx="7572428" cy="1477328"/>
          </a:xfrm>
          <a:prstGeom prst="rect">
            <a:avLst/>
          </a:prstGeom>
          <a:noFill/>
        </p:spPr>
        <p:txBody>
          <a:bodyPr wrap="square" rtlCol="0">
            <a:spAutoFit/>
          </a:bodyPr>
          <a:lstStyle/>
          <a:p>
            <a:pPr algn="just">
              <a:lnSpc>
                <a:spcPct val="150000"/>
              </a:lnSpc>
            </a:pPr>
            <a:r>
              <a:rPr lang="pt-BR" sz="2000" dirty="0" smtClean="0">
                <a:solidFill>
                  <a:schemeClr val="bg1"/>
                </a:solidFill>
              </a:rPr>
              <a:t>O contratante declara a contratada que não solicitou qualquer vantagem ou pagamento indevido de qualquer natureza ou espécie.</a:t>
            </a:r>
            <a:endParaRPr lang="pt-BR" dirty="0" smtClean="0">
              <a:solidFill>
                <a:schemeClr val="bg1"/>
              </a:solidFill>
            </a:endParaRPr>
          </a:p>
        </p:txBody>
      </p:sp>
      <p:pic>
        <p:nvPicPr>
          <p:cNvPr id="1026" name="Picture 2" descr="G:\9- APRESENTAÇÕES\Figuras\48799010_a3a0a8d196.jpg"/>
          <p:cNvPicPr>
            <a:picLocks noChangeAspect="1" noChangeArrowheads="1"/>
          </p:cNvPicPr>
          <p:nvPr/>
        </p:nvPicPr>
        <p:blipFill>
          <a:blip r:embed="rId3"/>
          <a:srcRect/>
          <a:stretch>
            <a:fillRect/>
          </a:stretch>
        </p:blipFill>
        <p:spPr bwMode="auto">
          <a:xfrm>
            <a:off x="6072198" y="5357826"/>
            <a:ext cx="1976438" cy="1314331"/>
          </a:xfrm>
          <a:prstGeom prst="rect">
            <a:avLst/>
          </a:prstGeom>
          <a:noFill/>
        </p:spPr>
      </p:pic>
      <p:sp>
        <p:nvSpPr>
          <p:cNvPr id="7" name="Estrela de 4 pontas 6"/>
          <p:cNvSpPr/>
          <p:nvPr/>
        </p:nvSpPr>
        <p:spPr>
          <a:xfrm>
            <a:off x="8358214" y="6286520"/>
            <a:ext cx="428628" cy="357190"/>
          </a:xfrm>
          <a:prstGeom prst="star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tângulo 2"/>
          <p:cNvSpPr>
            <a:spLocks noChangeArrowheads="1"/>
          </p:cNvSpPr>
          <p:nvPr/>
        </p:nvSpPr>
        <p:spPr bwMode="auto">
          <a:xfrm>
            <a:off x="3286116" y="857232"/>
            <a:ext cx="2072554" cy="920252"/>
          </a:xfrm>
          <a:prstGeom prst="rect">
            <a:avLst/>
          </a:prstGeom>
          <a:noFill/>
          <a:ln w="9525">
            <a:noFill/>
            <a:miter lim="800000"/>
            <a:headEnd/>
            <a:tailEnd/>
          </a:ln>
        </p:spPr>
        <p:txBody>
          <a:bodyPr wrap="none">
            <a:spAutoFit/>
          </a:bodyPr>
          <a:lstStyle/>
          <a:p>
            <a:pPr algn="ctr">
              <a:lnSpc>
                <a:spcPct val="15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b="1" dirty="0" smtClean="0">
                <a:solidFill>
                  <a:srgbClr val="FFFFFF"/>
                </a:solidFill>
                <a:latin typeface="Calibri" pitchFamily="34" charset="0"/>
                <a:ea typeface="ＭＳ Ｐゴシック" pitchFamily="34" charset="-128"/>
              </a:rPr>
              <a:t>ROTEIRO</a:t>
            </a:r>
            <a:endParaRPr lang="pt-BR" sz="4000" b="1" dirty="0">
              <a:solidFill>
                <a:srgbClr val="FFFFFF"/>
              </a:solidFill>
              <a:latin typeface="Calibri" pitchFamily="34" charset="0"/>
              <a:ea typeface="ＭＳ Ｐゴシック" pitchFamily="34" charset="-128"/>
            </a:endParaRPr>
          </a:p>
        </p:txBody>
      </p:sp>
      <p:sp>
        <p:nvSpPr>
          <p:cNvPr id="3" name="Retângulo 2"/>
          <p:cNvSpPr>
            <a:spLocks noChangeArrowheads="1"/>
          </p:cNvSpPr>
          <p:nvPr/>
        </p:nvSpPr>
        <p:spPr bwMode="auto">
          <a:xfrm>
            <a:off x="357158" y="2285993"/>
            <a:ext cx="8501122" cy="4462760"/>
          </a:xfrm>
          <a:prstGeom prst="rect">
            <a:avLst/>
          </a:prstGeom>
          <a:noFill/>
          <a:ln w="9525">
            <a:noFill/>
            <a:miter lim="800000"/>
            <a:headEnd/>
            <a:tailEnd/>
          </a:ln>
        </p:spPr>
        <p:txBody>
          <a:bodyPr wrap="square">
            <a:spAutoFit/>
          </a:bodyPr>
          <a:lstStyle/>
          <a:p>
            <a:pPr marL="742950" indent="-742950" algn="just">
              <a:lnSpc>
                <a:spcPct val="15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b="1" dirty="0" smtClean="0">
                <a:solidFill>
                  <a:schemeClr val="accent1">
                    <a:lumMod val="75000"/>
                  </a:schemeClr>
                </a:solidFill>
                <a:latin typeface="Calibri" pitchFamily="34" charset="0"/>
                <a:ea typeface="ＭＳ Ｐゴシック" pitchFamily="34" charset="-128"/>
              </a:rPr>
              <a:t>1. Conceitos e características</a:t>
            </a:r>
            <a:endParaRPr lang="pt-BR" sz="4000" b="1" dirty="0" smtClean="0">
              <a:solidFill>
                <a:schemeClr val="bg1"/>
              </a:solidFill>
              <a:latin typeface="Calibri" pitchFamily="34" charset="0"/>
              <a:ea typeface="ＭＳ Ｐゴシック" pitchFamily="34" charset="-128"/>
            </a:endParaRPr>
          </a:p>
          <a:p>
            <a:pPr algn="just">
              <a:lnSpc>
                <a:spcPct val="15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b="1" dirty="0" smtClean="0">
                <a:solidFill>
                  <a:schemeClr val="accent1">
                    <a:lumMod val="75000"/>
                  </a:schemeClr>
                </a:solidFill>
                <a:latin typeface="Calibri" pitchFamily="34" charset="0"/>
                <a:ea typeface="ＭＳ Ｐゴシック" pitchFamily="34" charset="-128"/>
              </a:rPr>
              <a:t>2. Qualificação técnica exigida</a:t>
            </a:r>
          </a:p>
          <a:p>
            <a:pPr algn="just">
              <a:lnSpc>
                <a:spcPct val="15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b="1" dirty="0" smtClean="0">
                <a:solidFill>
                  <a:schemeClr val="accent1">
                    <a:lumMod val="75000"/>
                  </a:schemeClr>
                </a:solidFill>
                <a:latin typeface="Calibri" pitchFamily="34" charset="0"/>
                <a:ea typeface="ＭＳ Ｐゴシック" pitchFamily="34" charset="-128"/>
              </a:rPr>
              <a:t>3. Cláusulas contratuais</a:t>
            </a:r>
          </a:p>
          <a:p>
            <a:pPr algn="just">
              <a:lnSpc>
                <a:spcPct val="13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b="1" dirty="0" smtClean="0">
                <a:solidFill>
                  <a:schemeClr val="bg1"/>
                </a:solidFill>
                <a:latin typeface="Calibri" pitchFamily="34" charset="0"/>
                <a:ea typeface="ＭＳ Ｐゴシック" pitchFamily="34" charset="-128"/>
              </a:rPr>
              <a:t>4. Aprovação Jurídica</a:t>
            </a:r>
          </a:p>
          <a:p>
            <a:pPr algn="just">
              <a:lnSpc>
                <a:spcPct val="13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4000" b="1" dirty="0">
              <a:solidFill>
                <a:srgbClr val="FFFFFF"/>
              </a:solidFill>
              <a:latin typeface="Calibri" pitchFamily="34" charset="0"/>
              <a:ea typeface="ＭＳ Ｐゴシック" pitchFamily="34" charset="-128"/>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tângulo 25"/>
          <p:cNvSpPr/>
          <p:nvPr/>
        </p:nvSpPr>
        <p:spPr>
          <a:xfrm>
            <a:off x="990600" y="1419213"/>
            <a:ext cx="7315200" cy="3667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spAutoFit/>
          </a:bodyPr>
          <a:lstStyle/>
          <a:p>
            <a:pPr algn="ctr" eaLnBrk="1" hangingPunct="1">
              <a:defRPr/>
            </a:pPr>
            <a:r>
              <a:rPr lang="pt-BR" b="1" dirty="0">
                <a:solidFill>
                  <a:schemeClr val="bg1"/>
                </a:solidFill>
                <a:ea typeface="ＭＳ Ｐゴシック" pitchFamily="34" charset="-128"/>
                <a:cs typeface="Arial" pitchFamily="34" charset="0"/>
              </a:rPr>
              <a:t>QUALIDADE DA INSTRUÇÃO PROCESSUAL</a:t>
            </a:r>
          </a:p>
        </p:txBody>
      </p:sp>
      <p:sp>
        <p:nvSpPr>
          <p:cNvPr id="8" name="Title 1"/>
          <p:cNvSpPr txBox="1">
            <a:spLocks/>
          </p:cNvSpPr>
          <p:nvPr/>
        </p:nvSpPr>
        <p:spPr>
          <a:xfrm>
            <a:off x="2895600" y="685800"/>
            <a:ext cx="6400800" cy="381000"/>
          </a:xfrm>
          <a:prstGeom prst="rect">
            <a:avLst/>
          </a:prstGeom>
        </p:spPr>
        <p:txBody>
          <a:bodyPr/>
          <a:lstStyle/>
          <a:p>
            <a:pPr algn="ctr" eaLnBrk="1" fontAlgn="auto" hangingPunct="1">
              <a:spcBef>
                <a:spcPts val="0"/>
              </a:spcBef>
              <a:spcAft>
                <a:spcPts val="0"/>
              </a:spcAft>
              <a:defRPr/>
            </a:pPr>
            <a:endParaRPr lang="en-US" sz="2000" b="1" dirty="0">
              <a:solidFill>
                <a:srgbClr val="002060"/>
              </a:solidFill>
              <a:latin typeface="+mj-lt"/>
              <a:ea typeface="+mj-ea"/>
              <a:cs typeface="+mj-cs"/>
            </a:endParaRPr>
          </a:p>
        </p:txBody>
      </p:sp>
      <p:sp>
        <p:nvSpPr>
          <p:cNvPr id="28676" name="Title 1"/>
          <p:cNvSpPr txBox="1">
            <a:spLocks/>
          </p:cNvSpPr>
          <p:nvPr/>
        </p:nvSpPr>
        <p:spPr bwMode="auto">
          <a:xfrm>
            <a:off x="1385910" y="833422"/>
            <a:ext cx="6400800" cy="381000"/>
          </a:xfrm>
          <a:prstGeom prst="rect">
            <a:avLst/>
          </a:prstGeom>
          <a:noFill/>
          <a:ln w="9525">
            <a:noFill/>
            <a:miter lim="800000"/>
            <a:headEnd/>
            <a:tailEnd/>
          </a:ln>
        </p:spPr>
        <p:txBody>
          <a:bodyPr/>
          <a:lstStyle/>
          <a:p>
            <a:pPr algn="ctr" eaLnBrk="1" hangingPunct="1"/>
            <a:r>
              <a:rPr lang="en-US" sz="3200" b="1" dirty="0" err="1" smtClean="0">
                <a:solidFill>
                  <a:schemeClr val="bg1"/>
                </a:solidFill>
                <a:latin typeface="Calibri" pitchFamily="34" charset="0"/>
              </a:rPr>
              <a:t>Aprovação</a:t>
            </a:r>
            <a:r>
              <a:rPr lang="en-US" sz="3200" b="1" dirty="0" smtClean="0">
                <a:solidFill>
                  <a:schemeClr val="bg1"/>
                </a:solidFill>
                <a:latin typeface="Calibri" pitchFamily="34" charset="0"/>
              </a:rPr>
              <a:t> </a:t>
            </a:r>
            <a:r>
              <a:rPr lang="en-US" sz="3200" b="1" dirty="0" err="1" smtClean="0">
                <a:solidFill>
                  <a:schemeClr val="bg1"/>
                </a:solidFill>
                <a:latin typeface="Calibri" pitchFamily="34" charset="0"/>
              </a:rPr>
              <a:t>Jurídica</a:t>
            </a:r>
            <a:endParaRPr lang="en-US" sz="3200" b="1" dirty="0">
              <a:solidFill>
                <a:schemeClr val="bg1"/>
              </a:solidFill>
              <a:latin typeface="Calibri" pitchFamily="34" charset="0"/>
            </a:endParaRPr>
          </a:p>
        </p:txBody>
      </p:sp>
      <p:sp>
        <p:nvSpPr>
          <p:cNvPr id="86024" name="Rectangle 8"/>
          <p:cNvSpPr>
            <a:spLocks noChangeArrowheads="1"/>
          </p:cNvSpPr>
          <p:nvPr/>
        </p:nvSpPr>
        <p:spPr bwMode="auto">
          <a:xfrm>
            <a:off x="3062288" y="2362200"/>
            <a:ext cx="9144000" cy="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endParaRPr lang="pt-BR">
              <a:latin typeface="Arial" pitchFamily="34" charset="0"/>
              <a:cs typeface="Arial" pitchFamily="34" charset="0"/>
            </a:endParaRPr>
          </a:p>
        </p:txBody>
      </p:sp>
      <p:sp>
        <p:nvSpPr>
          <p:cNvPr id="86026" name="Rectangle 10"/>
          <p:cNvSpPr>
            <a:spLocks noChangeArrowheads="1"/>
          </p:cNvSpPr>
          <p:nvPr/>
        </p:nvSpPr>
        <p:spPr bwMode="auto">
          <a:xfrm>
            <a:off x="2381250" y="2538413"/>
            <a:ext cx="9144000" cy="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endParaRPr lang="pt-BR">
              <a:latin typeface="Arial" pitchFamily="34" charset="0"/>
              <a:cs typeface="Arial" pitchFamily="34" charset="0"/>
            </a:endParaRPr>
          </a:p>
        </p:txBody>
      </p:sp>
      <p:sp>
        <p:nvSpPr>
          <p:cNvPr id="86028" name="Rectangle 12"/>
          <p:cNvSpPr>
            <a:spLocks noChangeArrowheads="1"/>
          </p:cNvSpPr>
          <p:nvPr/>
        </p:nvSpPr>
        <p:spPr bwMode="auto">
          <a:xfrm>
            <a:off x="3048000" y="2238375"/>
            <a:ext cx="9144000" cy="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endParaRPr lang="pt-BR">
              <a:latin typeface="Arial" pitchFamily="34" charset="0"/>
              <a:cs typeface="Arial" pitchFamily="34" charset="0"/>
            </a:endParaRPr>
          </a:p>
        </p:txBody>
      </p:sp>
      <p:pic>
        <p:nvPicPr>
          <p:cNvPr id="99337" name="Picture 14" descr="http://pt.dreamstime.com/certificado-da-excel%C3%AAncia-thumb1329122.jpg"/>
          <p:cNvPicPr>
            <a:picLocks noChangeAspect="1" noChangeArrowheads="1"/>
          </p:cNvPicPr>
          <p:nvPr/>
        </p:nvPicPr>
        <p:blipFill>
          <a:blip r:embed="rId3"/>
          <a:srcRect/>
          <a:stretch>
            <a:fillRect/>
          </a:stretch>
        </p:blipFill>
        <p:spPr bwMode="auto">
          <a:xfrm>
            <a:off x="5364163" y="4652963"/>
            <a:ext cx="2895600" cy="1925637"/>
          </a:xfrm>
          <a:prstGeom prst="rect">
            <a:avLst/>
          </a:prstGeom>
          <a:noFill/>
          <a:ln w="9525">
            <a:noFill/>
            <a:miter lim="800000"/>
            <a:headEnd/>
            <a:tailEnd/>
          </a:ln>
        </p:spPr>
      </p:pic>
      <p:sp>
        <p:nvSpPr>
          <p:cNvPr id="86036" name="Rectangle 20"/>
          <p:cNvSpPr>
            <a:spLocks noChangeArrowheads="1"/>
          </p:cNvSpPr>
          <p:nvPr/>
        </p:nvSpPr>
        <p:spPr bwMode="auto">
          <a:xfrm>
            <a:off x="3000375" y="2381250"/>
            <a:ext cx="9144000" cy="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endParaRPr lang="pt-BR">
              <a:latin typeface="Arial" pitchFamily="34" charset="0"/>
              <a:cs typeface="Arial" pitchFamily="34" charset="0"/>
            </a:endParaRPr>
          </a:p>
        </p:txBody>
      </p:sp>
      <p:pic>
        <p:nvPicPr>
          <p:cNvPr id="99339" name="irc_mi" descr="http://fsindical-rs.org.br/noticias/senalba-iso-confirmado.jpg"/>
          <p:cNvPicPr>
            <a:picLocks noChangeAspect="1" noChangeArrowheads="1"/>
          </p:cNvPicPr>
          <p:nvPr/>
        </p:nvPicPr>
        <p:blipFill>
          <a:blip r:embed="rId4" r:link="rId5"/>
          <a:srcRect/>
          <a:stretch>
            <a:fillRect/>
          </a:stretch>
        </p:blipFill>
        <p:spPr bwMode="auto">
          <a:xfrm>
            <a:off x="5486400" y="1976442"/>
            <a:ext cx="3143250" cy="2095500"/>
          </a:xfrm>
          <a:prstGeom prst="rect">
            <a:avLst/>
          </a:prstGeom>
          <a:noFill/>
          <a:ln w="9525">
            <a:noFill/>
            <a:miter lim="800000"/>
            <a:headEnd/>
            <a:tailEnd/>
          </a:ln>
        </p:spPr>
      </p:pic>
      <p:sp>
        <p:nvSpPr>
          <p:cNvPr id="86038" name="Rectangle 22"/>
          <p:cNvSpPr>
            <a:spLocks noChangeArrowheads="1"/>
          </p:cNvSpPr>
          <p:nvPr/>
        </p:nvSpPr>
        <p:spPr bwMode="auto">
          <a:xfrm>
            <a:off x="3714750" y="2571750"/>
            <a:ext cx="9144000" cy="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endParaRPr lang="pt-BR">
              <a:latin typeface="Arial" pitchFamily="34" charset="0"/>
              <a:cs typeface="Arial" pitchFamily="34" charset="0"/>
            </a:endParaRPr>
          </a:p>
        </p:txBody>
      </p:sp>
      <p:pic>
        <p:nvPicPr>
          <p:cNvPr id="99341" name="irc_mi" descr="http://jcconcursos.uol.com.br/imagens/informacao/AGU-47324.JPG"/>
          <p:cNvPicPr>
            <a:picLocks noChangeAspect="1" noChangeArrowheads="1"/>
          </p:cNvPicPr>
          <p:nvPr/>
        </p:nvPicPr>
        <p:blipFill>
          <a:blip r:embed="rId6" r:link="rId7"/>
          <a:srcRect/>
          <a:stretch>
            <a:fillRect/>
          </a:stretch>
        </p:blipFill>
        <p:spPr bwMode="auto">
          <a:xfrm>
            <a:off x="609600" y="1885960"/>
            <a:ext cx="2971800" cy="2971800"/>
          </a:xfrm>
          <a:prstGeom prst="rect">
            <a:avLst/>
          </a:prstGeom>
          <a:noFill/>
          <a:ln w="9525">
            <a:noFill/>
            <a:miter lim="800000"/>
            <a:headEnd/>
            <a:tailEnd/>
          </a:ln>
        </p:spPr>
      </p:pic>
      <p:sp>
        <p:nvSpPr>
          <p:cNvPr id="99342" name="Texto explicativo em seta para baixo 9"/>
          <p:cNvSpPr>
            <a:spLocks noChangeArrowheads="1"/>
          </p:cNvSpPr>
          <p:nvPr/>
        </p:nvSpPr>
        <p:spPr bwMode="auto">
          <a:xfrm rot="-5400000">
            <a:off x="4140200" y="2514600"/>
            <a:ext cx="914400" cy="914400"/>
          </a:xfrm>
          <a:prstGeom prst="downArrowCallout">
            <a:avLst>
              <a:gd name="adj1" fmla="val 25000"/>
              <a:gd name="adj2" fmla="val 25000"/>
              <a:gd name="adj3" fmla="val 25000"/>
              <a:gd name="adj4" fmla="val 64977"/>
            </a:avLst>
          </a:prstGeom>
          <a:solidFill>
            <a:schemeClr val="accent1"/>
          </a:solidFill>
          <a:ln w="9525" algn="ctr">
            <a:solidFill>
              <a:schemeClr val="tx1"/>
            </a:solidFill>
            <a:round/>
            <a:headEnd/>
            <a:tailEnd/>
          </a:ln>
        </p:spPr>
        <p:txBody>
          <a:bodyPr vert="eaVert"/>
          <a:lstStyle/>
          <a:p>
            <a:endParaRPr lang="pt-BR"/>
          </a:p>
        </p:txBody>
      </p:sp>
      <p:sp>
        <p:nvSpPr>
          <p:cNvPr id="15" name="Seta para a direita listrada 14"/>
          <p:cNvSpPr/>
          <p:nvPr/>
        </p:nvSpPr>
        <p:spPr bwMode="auto">
          <a:xfrm>
            <a:off x="2627313" y="4941888"/>
            <a:ext cx="2335212" cy="1341437"/>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1" hangingPunct="1">
              <a:defRPr/>
            </a:pPr>
            <a:endParaRPr lang="pt-BR" sz="2800" i="1">
              <a:latin typeface="Franklin Gothic Medium" pitchFamily="34"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9341"/>
                                        </p:tgtEl>
                                        <p:attrNameLst>
                                          <p:attrName>style.visibility</p:attrName>
                                        </p:attrNameLst>
                                      </p:cBhvr>
                                      <p:to>
                                        <p:strVal val="visible"/>
                                      </p:to>
                                    </p:set>
                                    <p:anim calcmode="lin" valueType="num">
                                      <p:cBhvr additive="base">
                                        <p:cTn id="7" dur="500" fill="hold"/>
                                        <p:tgtEl>
                                          <p:spTgt spid="99341"/>
                                        </p:tgtEl>
                                        <p:attrNameLst>
                                          <p:attrName>ppt_x</p:attrName>
                                        </p:attrNameLst>
                                      </p:cBhvr>
                                      <p:tavLst>
                                        <p:tav tm="0">
                                          <p:val>
                                            <p:strVal val="0-#ppt_w/2"/>
                                          </p:val>
                                        </p:tav>
                                        <p:tav tm="100000">
                                          <p:val>
                                            <p:strVal val="#ppt_x"/>
                                          </p:val>
                                        </p:tav>
                                      </p:tavLst>
                                    </p:anim>
                                    <p:anim calcmode="lin" valueType="num">
                                      <p:cBhvr additive="base">
                                        <p:cTn id="8" dur="500" fill="hold"/>
                                        <p:tgtEl>
                                          <p:spTgt spid="9934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9342"/>
                                        </p:tgtEl>
                                        <p:attrNameLst>
                                          <p:attrName>style.visibility</p:attrName>
                                        </p:attrNameLst>
                                      </p:cBhvr>
                                      <p:to>
                                        <p:strVal val="visible"/>
                                      </p:to>
                                    </p:set>
                                    <p:anim calcmode="lin" valueType="num">
                                      <p:cBhvr additive="base">
                                        <p:cTn id="12" dur="500" fill="hold"/>
                                        <p:tgtEl>
                                          <p:spTgt spid="99342"/>
                                        </p:tgtEl>
                                        <p:attrNameLst>
                                          <p:attrName>ppt_x</p:attrName>
                                        </p:attrNameLst>
                                      </p:cBhvr>
                                      <p:tavLst>
                                        <p:tav tm="0">
                                          <p:val>
                                            <p:strVal val="0-#ppt_w/2"/>
                                          </p:val>
                                        </p:tav>
                                        <p:tav tm="100000">
                                          <p:val>
                                            <p:strVal val="#ppt_x"/>
                                          </p:val>
                                        </p:tav>
                                      </p:tavLst>
                                    </p:anim>
                                    <p:anim calcmode="lin" valueType="num">
                                      <p:cBhvr additive="base">
                                        <p:cTn id="13" dur="500" fill="hold"/>
                                        <p:tgtEl>
                                          <p:spTgt spid="9934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nodeType="afterEffect">
                                  <p:stCondLst>
                                    <p:cond delay="0"/>
                                  </p:stCondLst>
                                  <p:childTnLst>
                                    <p:set>
                                      <p:cBhvr>
                                        <p:cTn id="16" dur="1" fill="hold">
                                          <p:stCondLst>
                                            <p:cond delay="0"/>
                                          </p:stCondLst>
                                        </p:cTn>
                                        <p:tgtEl>
                                          <p:spTgt spid="99339"/>
                                        </p:tgtEl>
                                        <p:attrNameLst>
                                          <p:attrName>style.visibility</p:attrName>
                                        </p:attrNameLst>
                                      </p:cBhvr>
                                      <p:to>
                                        <p:strVal val="visible"/>
                                      </p:to>
                                    </p:set>
                                    <p:anim calcmode="lin" valueType="num">
                                      <p:cBhvr additive="base">
                                        <p:cTn id="17" dur="500" fill="hold"/>
                                        <p:tgtEl>
                                          <p:spTgt spid="99339"/>
                                        </p:tgtEl>
                                        <p:attrNameLst>
                                          <p:attrName>ppt_x</p:attrName>
                                        </p:attrNameLst>
                                      </p:cBhvr>
                                      <p:tavLst>
                                        <p:tav tm="0">
                                          <p:val>
                                            <p:strVal val="0-#ppt_w/2"/>
                                          </p:val>
                                        </p:tav>
                                        <p:tav tm="100000">
                                          <p:val>
                                            <p:strVal val="#ppt_x"/>
                                          </p:val>
                                        </p:tav>
                                      </p:tavLst>
                                    </p:anim>
                                    <p:anim calcmode="lin" valueType="num">
                                      <p:cBhvr additive="base">
                                        <p:cTn id="18" dur="500" fill="hold"/>
                                        <p:tgtEl>
                                          <p:spTgt spid="99339"/>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0-#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500"/>
                            </p:stCondLst>
                            <p:childTnLst>
                              <p:par>
                                <p:cTn id="26" presetID="2" presetClass="entr" presetSubtype="8" fill="hold" nodeType="afterEffect">
                                  <p:stCondLst>
                                    <p:cond delay="0"/>
                                  </p:stCondLst>
                                  <p:childTnLst>
                                    <p:set>
                                      <p:cBhvr>
                                        <p:cTn id="27" dur="1" fill="hold">
                                          <p:stCondLst>
                                            <p:cond delay="0"/>
                                          </p:stCondLst>
                                        </p:cTn>
                                        <p:tgtEl>
                                          <p:spTgt spid="99337"/>
                                        </p:tgtEl>
                                        <p:attrNameLst>
                                          <p:attrName>style.visibility</p:attrName>
                                        </p:attrNameLst>
                                      </p:cBhvr>
                                      <p:to>
                                        <p:strVal val="visible"/>
                                      </p:to>
                                    </p:set>
                                    <p:anim calcmode="lin" valueType="num">
                                      <p:cBhvr additive="base">
                                        <p:cTn id="28" dur="500" fill="hold"/>
                                        <p:tgtEl>
                                          <p:spTgt spid="99337"/>
                                        </p:tgtEl>
                                        <p:attrNameLst>
                                          <p:attrName>ppt_x</p:attrName>
                                        </p:attrNameLst>
                                      </p:cBhvr>
                                      <p:tavLst>
                                        <p:tav tm="0">
                                          <p:val>
                                            <p:strVal val="0-#ppt_w/2"/>
                                          </p:val>
                                        </p:tav>
                                        <p:tav tm="100000">
                                          <p:val>
                                            <p:strVal val="#ppt_x"/>
                                          </p:val>
                                        </p:tav>
                                      </p:tavLst>
                                    </p:anim>
                                    <p:anim calcmode="lin" valueType="num">
                                      <p:cBhvr additive="base">
                                        <p:cTn id="29" dur="500" fill="hold"/>
                                        <p:tgtEl>
                                          <p:spTgt spid="993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42"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tângulo 2"/>
          <p:cNvSpPr>
            <a:spLocks noChangeArrowheads="1"/>
          </p:cNvSpPr>
          <p:nvPr/>
        </p:nvSpPr>
        <p:spPr bwMode="auto">
          <a:xfrm>
            <a:off x="357158" y="2285992"/>
            <a:ext cx="8493285" cy="1938992"/>
          </a:xfrm>
          <a:prstGeom prst="rect">
            <a:avLst/>
          </a:prstGeom>
          <a:noFill/>
          <a:ln w="9525">
            <a:noFill/>
            <a:miter lim="800000"/>
            <a:headEnd/>
            <a:tailEnd/>
          </a:ln>
        </p:spPr>
        <p:txBody>
          <a:bodyPr wrap="square">
            <a:spAutoFit/>
          </a:bodyPr>
          <a:lstStyle/>
          <a:p>
            <a:pPr algn="ctr">
              <a:lnSpc>
                <a:spcPct val="15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b="1" dirty="0" smtClean="0">
                <a:solidFill>
                  <a:srgbClr val="FFFFFF"/>
                </a:solidFill>
                <a:latin typeface="Calibri" pitchFamily="34" charset="0"/>
                <a:ea typeface="ＭＳ Ｐゴシック" pitchFamily="34" charset="-128"/>
              </a:rPr>
              <a:t>Contratação de serviços de suporte logístico na Força Aérea Brasileira</a:t>
            </a:r>
            <a:endParaRPr lang="pt-BR" sz="4000" b="1" dirty="0">
              <a:solidFill>
                <a:srgbClr val="FFFFFF"/>
              </a:solidFill>
              <a:latin typeface="Calibri" pitchFamily="34" charset="0"/>
              <a:ea typeface="ＭＳ Ｐゴシック" pitchFamily="34" charset="-128"/>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2"/>
          <p:cNvSpPr>
            <a:spLocks noChangeArrowheads="1"/>
          </p:cNvSpPr>
          <p:nvPr/>
        </p:nvSpPr>
        <p:spPr bwMode="auto">
          <a:xfrm>
            <a:off x="285720" y="857232"/>
            <a:ext cx="8286808" cy="954107"/>
          </a:xfrm>
          <a:prstGeom prst="rect">
            <a:avLst/>
          </a:prstGeom>
          <a:noFill/>
          <a:ln w="9525">
            <a:noFill/>
            <a:miter lim="800000"/>
            <a:headEnd/>
            <a:tailEnd/>
          </a:ln>
        </p:spPr>
        <p:txBody>
          <a:bodyPr wrap="square">
            <a:spAutoFit/>
          </a:bodyP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3200" b="1" dirty="0" smtClean="0">
              <a:solidFill>
                <a:srgbClr val="FFFFFF"/>
              </a:solidFill>
              <a:latin typeface="Calibri" pitchFamily="34" charset="0"/>
              <a:ea typeface="ＭＳ Ｐゴシック" pitchFamily="34" charset="-128"/>
            </a:endParaRPr>
          </a:p>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400" b="1" dirty="0" smtClean="0">
                <a:solidFill>
                  <a:srgbClr val="FFFFFF"/>
                </a:solidFill>
                <a:latin typeface="Calibri" pitchFamily="34" charset="0"/>
                <a:ea typeface="ＭＳ Ｐゴシック" pitchFamily="34" charset="-128"/>
              </a:rPr>
              <a:t>COMGAP e Consultoria Jurídica da União no RJ estreitam laços</a:t>
            </a:r>
          </a:p>
        </p:txBody>
      </p:sp>
      <p:pic>
        <p:nvPicPr>
          <p:cNvPr id="31746" name="Picture 2" descr="C:\Users\LOUREI~1\AppData\Local\Temp\Capa visita CJU.jpg"/>
          <p:cNvPicPr>
            <a:picLocks noChangeAspect="1" noChangeArrowheads="1"/>
          </p:cNvPicPr>
          <p:nvPr/>
        </p:nvPicPr>
        <p:blipFill>
          <a:blip r:embed="rId3"/>
          <a:srcRect/>
          <a:stretch>
            <a:fillRect/>
          </a:stretch>
        </p:blipFill>
        <p:spPr bwMode="auto">
          <a:xfrm>
            <a:off x="0" y="2071678"/>
            <a:ext cx="9144000" cy="4786323"/>
          </a:xfrm>
          <a:prstGeom prst="rect">
            <a:avLst/>
          </a:prstGeom>
          <a:noFill/>
        </p:spPr>
      </p:pic>
      <p:sp>
        <p:nvSpPr>
          <p:cNvPr id="5" name="Title 1"/>
          <p:cNvSpPr txBox="1">
            <a:spLocks/>
          </p:cNvSpPr>
          <p:nvPr/>
        </p:nvSpPr>
        <p:spPr bwMode="auto">
          <a:xfrm>
            <a:off x="1385910" y="833422"/>
            <a:ext cx="6400800" cy="381000"/>
          </a:xfrm>
          <a:prstGeom prst="rect">
            <a:avLst/>
          </a:prstGeom>
          <a:noFill/>
          <a:ln w="9525">
            <a:noFill/>
            <a:miter lim="800000"/>
            <a:headEnd/>
            <a:tailEnd/>
          </a:ln>
        </p:spPr>
        <p:txBody>
          <a:bodyPr/>
          <a:lstStyle/>
          <a:p>
            <a:pPr algn="ctr" eaLnBrk="1" hangingPunct="1"/>
            <a:r>
              <a:rPr lang="en-US" sz="3200" b="1" dirty="0" err="1" smtClean="0">
                <a:solidFill>
                  <a:schemeClr val="bg1"/>
                </a:solidFill>
                <a:latin typeface="Calibri" pitchFamily="34" charset="0"/>
              </a:rPr>
              <a:t>Aprovação</a:t>
            </a:r>
            <a:r>
              <a:rPr lang="en-US" sz="3200" b="1" dirty="0" smtClean="0">
                <a:solidFill>
                  <a:schemeClr val="bg1"/>
                </a:solidFill>
                <a:latin typeface="Calibri" pitchFamily="34" charset="0"/>
              </a:rPr>
              <a:t> </a:t>
            </a:r>
            <a:r>
              <a:rPr lang="en-US" sz="3200" b="1" dirty="0" err="1" smtClean="0">
                <a:solidFill>
                  <a:schemeClr val="bg1"/>
                </a:solidFill>
                <a:latin typeface="Calibri" pitchFamily="34" charset="0"/>
              </a:rPr>
              <a:t>Jurídica</a:t>
            </a:r>
            <a:endParaRPr lang="en-US" sz="3200" b="1" dirty="0">
              <a:solidFill>
                <a:schemeClr val="bg1"/>
              </a:solidFill>
              <a:latin typeface="Calibri" pitchFamily="34" charset="0"/>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895600" y="685800"/>
            <a:ext cx="6400800" cy="381000"/>
          </a:xfrm>
          <a:prstGeom prst="rect">
            <a:avLst/>
          </a:prstGeom>
        </p:spPr>
        <p:txBody>
          <a:bodyPr/>
          <a:lstStyle/>
          <a:p>
            <a:pPr algn="ctr" eaLnBrk="1" fontAlgn="auto" hangingPunct="1">
              <a:spcBef>
                <a:spcPts val="0"/>
              </a:spcBef>
              <a:spcAft>
                <a:spcPts val="0"/>
              </a:spcAft>
              <a:defRPr/>
            </a:pPr>
            <a:endParaRPr lang="en-US" sz="2000" b="1" dirty="0">
              <a:solidFill>
                <a:srgbClr val="002060"/>
              </a:solidFill>
              <a:latin typeface="+mj-lt"/>
              <a:ea typeface="+mj-ea"/>
              <a:cs typeface="+mj-cs"/>
            </a:endParaRPr>
          </a:p>
        </p:txBody>
      </p:sp>
      <p:sp>
        <p:nvSpPr>
          <p:cNvPr id="30723" name="Title 1"/>
          <p:cNvSpPr txBox="1">
            <a:spLocks/>
          </p:cNvSpPr>
          <p:nvPr/>
        </p:nvSpPr>
        <p:spPr bwMode="auto">
          <a:xfrm>
            <a:off x="3048000" y="690563"/>
            <a:ext cx="6400800" cy="381000"/>
          </a:xfrm>
          <a:prstGeom prst="rect">
            <a:avLst/>
          </a:prstGeom>
          <a:noFill/>
          <a:ln w="9525">
            <a:noFill/>
            <a:miter lim="800000"/>
            <a:headEnd/>
            <a:tailEnd/>
          </a:ln>
        </p:spPr>
        <p:txBody>
          <a:bodyPr/>
          <a:lstStyle/>
          <a:p>
            <a:pPr algn="ctr" eaLnBrk="1" hangingPunct="1"/>
            <a:r>
              <a:rPr lang="en-US" sz="2000" b="1">
                <a:solidFill>
                  <a:srgbClr val="002060"/>
                </a:solidFill>
                <a:latin typeface="Calibri" pitchFamily="34" charset="0"/>
              </a:rPr>
              <a:t>OBJETIVOS</a:t>
            </a:r>
          </a:p>
        </p:txBody>
      </p:sp>
      <p:pic>
        <p:nvPicPr>
          <p:cNvPr id="30725" name="Picture 5"/>
          <p:cNvPicPr>
            <a:picLocks noChangeAspect="1" noChangeArrowheads="1"/>
          </p:cNvPicPr>
          <p:nvPr/>
        </p:nvPicPr>
        <p:blipFill>
          <a:blip r:embed="rId3"/>
          <a:srcRect/>
          <a:stretch>
            <a:fillRect/>
          </a:stretch>
        </p:blipFill>
        <p:spPr bwMode="auto">
          <a:xfrm>
            <a:off x="827088" y="1411288"/>
            <a:ext cx="7705725" cy="3125787"/>
          </a:xfrm>
          <a:prstGeom prst="rect">
            <a:avLst/>
          </a:prstGeom>
          <a:noFill/>
          <a:ln w="9525">
            <a:noFill/>
            <a:miter lim="800000"/>
            <a:headEnd/>
            <a:tailEnd/>
          </a:ln>
        </p:spPr>
      </p:pic>
      <p:sp>
        <p:nvSpPr>
          <p:cNvPr id="30726" name="Retângulo 25"/>
          <p:cNvSpPr>
            <a:spLocks noChangeArrowheads="1"/>
          </p:cNvSpPr>
          <p:nvPr/>
        </p:nvSpPr>
        <p:spPr bwMode="auto">
          <a:xfrm>
            <a:off x="611188" y="4724400"/>
            <a:ext cx="8064500" cy="1920875"/>
          </a:xfrm>
          <a:prstGeom prst="rect">
            <a:avLst/>
          </a:prstGeom>
          <a:solidFill>
            <a:schemeClr val="bg1"/>
          </a:solidFill>
          <a:ln w="25400" algn="ctr">
            <a:noFill/>
            <a:miter lim="800000"/>
            <a:headEnd/>
            <a:tailEnd/>
          </a:ln>
        </p:spPr>
        <p:txBody>
          <a:bodyPr lIns="36000" rIns="36000" anchor="ctr">
            <a:spAutoFit/>
          </a:bodyPr>
          <a:lstStyle/>
          <a:p>
            <a:pPr algn="ctr" eaLnBrk="1" hangingPunct="1"/>
            <a:r>
              <a:rPr lang="pt-BR" sz="2000" b="1">
                <a:solidFill>
                  <a:srgbClr val="502FDD"/>
                </a:solidFill>
              </a:rPr>
              <a:t>“A CJU/RJ parabeniza o Comandante-Geral de Apoio da Aeronáutica pela iniciativa, deseja boa sorte ao Titular e toda a equipe do GAL, assim como concederá todo o apoio jurídico necessário à consolidação da nova Organização Militar. A CJU/RJ pretende estimular e replicar parcerias de racionalização com outros órgãos assessorados.” </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2"/>
          <p:cNvSpPr>
            <a:spLocks noChangeArrowheads="1"/>
          </p:cNvSpPr>
          <p:nvPr/>
        </p:nvSpPr>
        <p:spPr bwMode="auto">
          <a:xfrm>
            <a:off x="285720" y="785794"/>
            <a:ext cx="8286808" cy="1323439"/>
          </a:xfrm>
          <a:prstGeom prst="rect">
            <a:avLst/>
          </a:prstGeom>
          <a:noFill/>
          <a:ln w="9525">
            <a:noFill/>
            <a:miter lim="800000"/>
            <a:headEnd/>
            <a:tailEnd/>
          </a:ln>
        </p:spPr>
        <p:txBody>
          <a:bodyPr wrap="square">
            <a:spAutoFit/>
          </a:bodyPr>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3200" b="1" dirty="0" smtClean="0">
              <a:solidFill>
                <a:srgbClr val="FFFFFF"/>
              </a:solidFill>
              <a:latin typeface="Calibri" pitchFamily="34" charset="0"/>
              <a:ea typeface="ＭＳ Ｐゴシック" pitchFamily="34" charset="-128"/>
            </a:endParaRPr>
          </a:p>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400" b="1" dirty="0" smtClean="0">
                <a:solidFill>
                  <a:srgbClr val="FFFFFF"/>
                </a:solidFill>
                <a:latin typeface="Calibri" pitchFamily="34" charset="0"/>
                <a:ea typeface="ＭＳ Ｐゴシック" pitchFamily="34" charset="-128"/>
              </a:rPr>
              <a:t>Melhoria da cooperação nas atividades de assessoramento na condução de processos licitatórios</a:t>
            </a:r>
          </a:p>
        </p:txBody>
      </p:sp>
      <p:pic>
        <p:nvPicPr>
          <p:cNvPr id="32770" name="Picture 2"/>
          <p:cNvPicPr>
            <a:picLocks noChangeAspect="1" noChangeArrowheads="1"/>
          </p:cNvPicPr>
          <p:nvPr/>
        </p:nvPicPr>
        <p:blipFill>
          <a:blip r:embed="rId3"/>
          <a:srcRect/>
          <a:stretch>
            <a:fillRect/>
          </a:stretch>
        </p:blipFill>
        <p:spPr bwMode="auto">
          <a:xfrm>
            <a:off x="0" y="2071678"/>
            <a:ext cx="9144000" cy="4786322"/>
          </a:xfrm>
          <a:prstGeom prst="rect">
            <a:avLst/>
          </a:prstGeom>
          <a:noFill/>
          <a:ln w="9525">
            <a:noFill/>
            <a:miter lim="800000"/>
            <a:headEnd/>
            <a:tailEnd/>
          </a:ln>
          <a:effectLst/>
        </p:spPr>
      </p:pic>
      <p:sp>
        <p:nvSpPr>
          <p:cNvPr id="5" name="Title 1"/>
          <p:cNvSpPr txBox="1">
            <a:spLocks/>
          </p:cNvSpPr>
          <p:nvPr/>
        </p:nvSpPr>
        <p:spPr bwMode="auto">
          <a:xfrm>
            <a:off x="1385910" y="833422"/>
            <a:ext cx="6400800" cy="381000"/>
          </a:xfrm>
          <a:prstGeom prst="rect">
            <a:avLst/>
          </a:prstGeom>
          <a:noFill/>
          <a:ln w="9525">
            <a:noFill/>
            <a:miter lim="800000"/>
            <a:headEnd/>
            <a:tailEnd/>
          </a:ln>
        </p:spPr>
        <p:txBody>
          <a:bodyPr/>
          <a:lstStyle/>
          <a:p>
            <a:pPr algn="ctr" eaLnBrk="1" hangingPunct="1"/>
            <a:r>
              <a:rPr lang="en-US" sz="3200" b="1" dirty="0" err="1" smtClean="0">
                <a:solidFill>
                  <a:schemeClr val="bg1"/>
                </a:solidFill>
                <a:latin typeface="Calibri" pitchFamily="34" charset="0"/>
              </a:rPr>
              <a:t>Aprovação</a:t>
            </a:r>
            <a:r>
              <a:rPr lang="en-US" sz="3200" b="1" dirty="0" smtClean="0">
                <a:solidFill>
                  <a:schemeClr val="bg1"/>
                </a:solidFill>
                <a:latin typeface="Calibri" pitchFamily="34" charset="0"/>
              </a:rPr>
              <a:t> </a:t>
            </a:r>
            <a:r>
              <a:rPr lang="en-US" sz="3200" b="1" dirty="0" err="1" smtClean="0">
                <a:solidFill>
                  <a:schemeClr val="bg1"/>
                </a:solidFill>
                <a:latin typeface="Calibri" pitchFamily="34" charset="0"/>
              </a:rPr>
              <a:t>Jurídica</a:t>
            </a:r>
            <a:endParaRPr lang="en-US" sz="3200" b="1" dirty="0">
              <a:solidFill>
                <a:schemeClr val="bg1"/>
              </a:solidFill>
              <a:latin typeface="Calibri" pitchFamily="34" charset="0"/>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tângulo 25"/>
          <p:cNvSpPr/>
          <p:nvPr/>
        </p:nvSpPr>
        <p:spPr>
          <a:xfrm>
            <a:off x="179388" y="2125663"/>
            <a:ext cx="8964612" cy="3847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spAutoFit/>
          </a:bodyPr>
          <a:lstStyle/>
          <a:p>
            <a:pPr eaLnBrk="1" hangingPunct="1">
              <a:buFont typeface="Wingdings" pitchFamily="2" charset="2"/>
              <a:buNone/>
              <a:defRPr/>
            </a:pPr>
            <a:endParaRPr lang="pt-BR" sz="2000" b="1" dirty="0">
              <a:solidFill>
                <a:srgbClr val="FFFF00"/>
              </a:solidFill>
              <a:ea typeface="ＭＳ Ｐゴシック" pitchFamily="34" charset="-128"/>
              <a:cs typeface="Arial" pitchFamily="34" charset="0"/>
            </a:endParaRPr>
          </a:p>
          <a:p>
            <a:pPr algn="ctr" eaLnBrk="1" hangingPunct="1">
              <a:defRPr/>
            </a:pPr>
            <a:r>
              <a:rPr lang="pt-BR" sz="2000" b="1" u="sng" dirty="0">
                <a:solidFill>
                  <a:schemeClr val="bg1"/>
                </a:solidFill>
                <a:ea typeface="ＭＳ Ｐゴシック" pitchFamily="34" charset="-128"/>
                <a:cs typeface="Arial" pitchFamily="34" charset="0"/>
              </a:rPr>
              <a:t>Aplicabilidade do Decreto nº 2.271/1997 e da IN/SLTI nº 2/2008</a:t>
            </a:r>
          </a:p>
          <a:p>
            <a:pPr algn="ctr" eaLnBrk="1" hangingPunct="1">
              <a:defRPr/>
            </a:pPr>
            <a:endParaRPr lang="pt-BR" sz="2000" b="1" u="sng" dirty="0">
              <a:solidFill>
                <a:schemeClr val="bg1"/>
              </a:solidFill>
              <a:ea typeface="ＭＳ Ｐゴシック" pitchFamily="34" charset="-128"/>
              <a:cs typeface="Arial" pitchFamily="34" charset="0"/>
            </a:endParaRPr>
          </a:p>
          <a:p>
            <a:pPr algn="ctr" eaLnBrk="1" hangingPunct="1">
              <a:defRPr/>
            </a:pPr>
            <a:endParaRPr lang="pt-BR" sz="2000" b="1" dirty="0">
              <a:solidFill>
                <a:schemeClr val="bg1"/>
              </a:solidFill>
              <a:ea typeface="ＭＳ Ｐゴシック" pitchFamily="34" charset="-128"/>
              <a:cs typeface="Arial" pitchFamily="34" charset="0"/>
            </a:endParaRPr>
          </a:p>
          <a:p>
            <a:pPr algn="ctr" eaLnBrk="1" hangingPunct="1">
              <a:defRPr/>
            </a:pPr>
            <a:r>
              <a:rPr lang="pt-BR" sz="2000" b="1" dirty="0">
                <a:solidFill>
                  <a:schemeClr val="bg1"/>
                </a:solidFill>
                <a:ea typeface="ＭＳ Ｐゴシック" pitchFamily="34" charset="-128"/>
                <a:cs typeface="Arial" pitchFamily="34" charset="0"/>
              </a:rPr>
              <a:t>“...</a:t>
            </a:r>
            <a:r>
              <a:rPr lang="pt-BR" sz="2400" b="1" dirty="0">
                <a:solidFill>
                  <a:schemeClr val="bg1"/>
                </a:solidFill>
                <a:ea typeface="ＭＳ Ｐゴシック" pitchFamily="34" charset="-128"/>
                <a:cs typeface="Arial" pitchFamily="34" charset="0"/>
              </a:rPr>
              <a:t>a contratação de pessoal para desempenho de atividades finalísticas ou meramente instrumentais coincidentes com o plano de cargos do respectivo órgão, caracteriza contratação indireta de pessoal, em desconformidade com a norma constitucional, mesmo que o contratado não seja investido em cargo público, mas tão somente, execute atividades semelhantes.”</a:t>
            </a:r>
          </a:p>
          <a:p>
            <a:pPr algn="ctr" eaLnBrk="1" hangingPunct="1">
              <a:defRPr/>
            </a:pPr>
            <a:endParaRPr lang="pt-BR" sz="2000" b="1" dirty="0">
              <a:solidFill>
                <a:srgbClr val="FFFF00"/>
              </a:solidFill>
              <a:ea typeface="ＭＳ Ｐゴシック" pitchFamily="34" charset="-128"/>
              <a:cs typeface="Arial" pitchFamily="34" charset="0"/>
            </a:endParaRPr>
          </a:p>
        </p:txBody>
      </p:sp>
      <p:sp>
        <p:nvSpPr>
          <p:cNvPr id="8" name="Title 1"/>
          <p:cNvSpPr txBox="1">
            <a:spLocks/>
          </p:cNvSpPr>
          <p:nvPr/>
        </p:nvSpPr>
        <p:spPr>
          <a:xfrm>
            <a:off x="2895600" y="685800"/>
            <a:ext cx="6400800" cy="381000"/>
          </a:xfrm>
          <a:prstGeom prst="rect">
            <a:avLst/>
          </a:prstGeom>
        </p:spPr>
        <p:txBody>
          <a:bodyPr/>
          <a:lstStyle/>
          <a:p>
            <a:pPr algn="ctr" eaLnBrk="1" fontAlgn="auto" hangingPunct="1">
              <a:spcBef>
                <a:spcPts val="0"/>
              </a:spcBef>
              <a:spcAft>
                <a:spcPts val="0"/>
              </a:spcAft>
              <a:defRPr/>
            </a:pPr>
            <a:endParaRPr lang="en-US" sz="2000" b="1" dirty="0">
              <a:solidFill>
                <a:srgbClr val="002060"/>
              </a:solidFill>
              <a:latin typeface="+mj-lt"/>
              <a:ea typeface="+mj-ea"/>
              <a:cs typeface="+mj-cs"/>
            </a:endParaRPr>
          </a:p>
        </p:txBody>
      </p:sp>
      <p:sp>
        <p:nvSpPr>
          <p:cNvPr id="2" name="Retângulo 25"/>
          <p:cNvSpPr/>
          <p:nvPr/>
        </p:nvSpPr>
        <p:spPr>
          <a:xfrm>
            <a:off x="1116013" y="1341438"/>
            <a:ext cx="6840537"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spAutoFit/>
          </a:bodyPr>
          <a:lstStyle/>
          <a:p>
            <a:pPr algn="ctr" eaLnBrk="1" hangingPunct="1">
              <a:defRPr/>
            </a:pPr>
            <a:endParaRPr lang="pt-BR" b="1" dirty="0" smtClean="0">
              <a:solidFill>
                <a:schemeClr val="bg1"/>
              </a:solidFill>
              <a:ea typeface="ＭＳ Ｐゴシック" pitchFamily="34" charset="-128"/>
              <a:cs typeface="Arial" pitchFamily="34" charset="0"/>
            </a:endParaRPr>
          </a:p>
          <a:p>
            <a:pPr algn="ctr" eaLnBrk="1" hangingPunct="1">
              <a:defRPr/>
            </a:pPr>
            <a:r>
              <a:rPr lang="pt-BR" b="1" dirty="0" smtClean="0">
                <a:solidFill>
                  <a:schemeClr val="bg1"/>
                </a:solidFill>
                <a:ea typeface="ＭＳ Ｐゴシック" pitchFamily="34" charset="-128"/>
                <a:cs typeface="Arial" pitchFamily="34" charset="0"/>
              </a:rPr>
              <a:t>QUESTÕES </a:t>
            </a:r>
            <a:r>
              <a:rPr lang="pt-BR" b="1" dirty="0">
                <a:solidFill>
                  <a:schemeClr val="bg1"/>
                </a:solidFill>
                <a:ea typeface="ＭＳ Ｐゴシック" pitchFamily="34" charset="-128"/>
                <a:cs typeface="Arial" pitchFamily="34" charset="0"/>
              </a:rPr>
              <a:t>POLÊMICAS - CJU-RJ</a:t>
            </a:r>
          </a:p>
        </p:txBody>
      </p:sp>
      <p:sp>
        <p:nvSpPr>
          <p:cNvPr id="5" name="Title 1"/>
          <p:cNvSpPr txBox="1">
            <a:spLocks/>
          </p:cNvSpPr>
          <p:nvPr/>
        </p:nvSpPr>
        <p:spPr bwMode="auto">
          <a:xfrm>
            <a:off x="1385910" y="833422"/>
            <a:ext cx="6400800" cy="381000"/>
          </a:xfrm>
          <a:prstGeom prst="rect">
            <a:avLst/>
          </a:prstGeom>
          <a:noFill/>
          <a:ln w="9525">
            <a:noFill/>
            <a:miter lim="800000"/>
            <a:headEnd/>
            <a:tailEnd/>
          </a:ln>
        </p:spPr>
        <p:txBody>
          <a:bodyPr/>
          <a:lstStyle/>
          <a:p>
            <a:pPr algn="ctr" eaLnBrk="1" hangingPunct="1"/>
            <a:r>
              <a:rPr lang="en-US" sz="3200" b="1" dirty="0" err="1" smtClean="0">
                <a:solidFill>
                  <a:schemeClr val="bg1"/>
                </a:solidFill>
                <a:latin typeface="Calibri" pitchFamily="34" charset="0"/>
              </a:rPr>
              <a:t>Aprovação</a:t>
            </a:r>
            <a:r>
              <a:rPr lang="en-US" sz="3200" b="1" dirty="0" smtClean="0">
                <a:solidFill>
                  <a:schemeClr val="bg1"/>
                </a:solidFill>
                <a:latin typeface="Calibri" pitchFamily="34" charset="0"/>
              </a:rPr>
              <a:t> </a:t>
            </a:r>
            <a:r>
              <a:rPr lang="en-US" sz="3200" b="1" dirty="0" err="1" smtClean="0">
                <a:solidFill>
                  <a:schemeClr val="bg1"/>
                </a:solidFill>
                <a:latin typeface="Calibri" pitchFamily="34" charset="0"/>
              </a:rPr>
              <a:t>Jurídica</a:t>
            </a:r>
            <a:endParaRPr lang="en-US" sz="3200" b="1" dirty="0">
              <a:solidFill>
                <a:schemeClr val="bg1"/>
              </a:solidFill>
              <a:latin typeface="Calibri" pitchFamily="34" charset="0"/>
            </a:endParaRPr>
          </a:p>
        </p:txBody>
      </p:sp>
      <p:sp>
        <p:nvSpPr>
          <p:cNvPr id="6" name="Retângulo 7"/>
          <p:cNvSpPr/>
          <p:nvPr/>
        </p:nvSpPr>
        <p:spPr bwMode="auto">
          <a:xfrm rot="19908659">
            <a:off x="932888" y="2522637"/>
            <a:ext cx="7169150" cy="1674813"/>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algn="ctr">
              <a:buClr>
                <a:srgbClr val="000000"/>
              </a:buClr>
              <a:buSzPct val="100000"/>
              <a:buFont typeface="Times New Roman" pitchFamily="16" charset="0"/>
              <a:buNone/>
              <a:defRPr/>
            </a:pPr>
            <a:r>
              <a:rPr lang="pt-BR" sz="4800" b="1" dirty="0" smtClean="0">
                <a:ln w="0"/>
                <a:solidFill>
                  <a:schemeClr val="tx1"/>
                </a:solidFill>
                <a:effectLst>
                  <a:outerShdw blurRad="38100" dist="19050" dir="2700000" algn="tl" rotWithShape="0">
                    <a:schemeClr val="dk1">
                      <a:alpha val="40000"/>
                    </a:schemeClr>
                  </a:outerShdw>
                </a:effectLst>
                <a:cs typeface="Arial" charset="0"/>
              </a:rPr>
              <a:t>FALTA DE CAPACITAÇÃO </a:t>
            </a:r>
            <a:endParaRPr lang="pt-BR" sz="4800" b="1" dirty="0">
              <a:solidFill>
                <a:schemeClr val="bg1"/>
              </a:solidFill>
              <a:cs typeface="Arial" charset="0"/>
            </a:endParaRPr>
          </a:p>
        </p:txBody>
      </p:sp>
      <p:sp>
        <p:nvSpPr>
          <p:cNvPr id="7" name="Retângulo 7"/>
          <p:cNvSpPr/>
          <p:nvPr/>
        </p:nvSpPr>
        <p:spPr bwMode="auto">
          <a:xfrm rot="19908659">
            <a:off x="1256275" y="2594075"/>
            <a:ext cx="7169150" cy="1674813"/>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algn="ctr">
              <a:buClr>
                <a:srgbClr val="000000"/>
              </a:buClr>
              <a:buSzPct val="100000"/>
              <a:buFont typeface="Times New Roman" pitchFamily="16" charset="0"/>
              <a:buNone/>
              <a:defRPr/>
            </a:pPr>
            <a:r>
              <a:rPr lang="pt-BR" sz="4800" b="1" dirty="0" smtClean="0">
                <a:ln w="0"/>
                <a:solidFill>
                  <a:schemeClr val="tx1"/>
                </a:solidFill>
                <a:effectLst>
                  <a:outerShdw blurRad="38100" dist="19050" dir="2700000" algn="tl" rotWithShape="0">
                    <a:schemeClr val="dk1">
                      <a:alpha val="40000"/>
                    </a:schemeClr>
                  </a:outerShdw>
                </a:effectLst>
                <a:cs typeface="Arial" charset="0"/>
              </a:rPr>
              <a:t>ESTRATÉGIA NACIONAL DE DEFESA (END)</a:t>
            </a:r>
            <a:endParaRPr lang="pt-BR" sz="4800" b="1" dirty="0">
              <a:solidFill>
                <a:schemeClr val="bg1"/>
              </a:solidFill>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tângulo 25"/>
          <p:cNvSpPr/>
          <p:nvPr/>
        </p:nvSpPr>
        <p:spPr>
          <a:xfrm>
            <a:off x="214282" y="2147067"/>
            <a:ext cx="8715436" cy="31393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anchor="ctr">
            <a:spAutoFit/>
          </a:bodyPr>
          <a:lstStyle/>
          <a:p>
            <a:pPr algn="ctr" eaLnBrk="1" hangingPunct="1">
              <a:defRPr/>
            </a:pPr>
            <a:endParaRPr lang="pt-BR" sz="2000" b="1" dirty="0">
              <a:solidFill>
                <a:srgbClr val="FFFF00"/>
              </a:solidFill>
              <a:ea typeface="ＭＳ Ｐゴシック" pitchFamily="34" charset="-128"/>
              <a:cs typeface="Arial" pitchFamily="34" charset="0"/>
            </a:endParaRPr>
          </a:p>
          <a:p>
            <a:pPr algn="ctr" eaLnBrk="1" hangingPunct="1">
              <a:defRPr/>
            </a:pPr>
            <a:r>
              <a:rPr lang="pt-BR" sz="2000" b="1" u="sng" dirty="0">
                <a:solidFill>
                  <a:schemeClr val="bg1"/>
                </a:solidFill>
                <a:ea typeface="ＭＳ Ｐゴシック" pitchFamily="34" charset="-128"/>
                <a:cs typeface="Arial" pitchFamily="34" charset="0"/>
              </a:rPr>
              <a:t>Orçamento Estimado / Pesquisa de </a:t>
            </a:r>
            <a:r>
              <a:rPr lang="pt-BR" sz="2000" b="1" u="sng" dirty="0" smtClean="0">
                <a:solidFill>
                  <a:schemeClr val="bg1"/>
                </a:solidFill>
                <a:ea typeface="ＭＳ Ｐゴシック" pitchFamily="34" charset="-128"/>
                <a:cs typeface="Arial" pitchFamily="34" charset="0"/>
              </a:rPr>
              <a:t>Mercado</a:t>
            </a:r>
            <a:endParaRPr lang="pt-BR" sz="2000" b="1" u="sng" dirty="0">
              <a:solidFill>
                <a:schemeClr val="bg1"/>
              </a:solidFill>
              <a:ea typeface="ＭＳ Ｐゴシック" pitchFamily="34" charset="-128"/>
              <a:cs typeface="Arial" pitchFamily="34" charset="0"/>
            </a:endParaRPr>
          </a:p>
          <a:p>
            <a:pPr algn="ctr" eaLnBrk="1" hangingPunct="1">
              <a:defRPr/>
            </a:pPr>
            <a:endParaRPr lang="pt-BR" sz="2000" b="1" dirty="0">
              <a:solidFill>
                <a:schemeClr val="bg1"/>
              </a:solidFill>
              <a:ea typeface="ＭＳ Ｐゴシック" pitchFamily="34" charset="-128"/>
              <a:cs typeface="Arial" pitchFamily="34" charset="0"/>
            </a:endParaRPr>
          </a:p>
          <a:p>
            <a:pPr algn="ctr" eaLnBrk="1" hangingPunct="1">
              <a:defRPr/>
            </a:pPr>
            <a:r>
              <a:rPr lang="pt-BR" sz="2000" b="1" dirty="0">
                <a:solidFill>
                  <a:schemeClr val="bg1"/>
                </a:solidFill>
                <a:ea typeface="ＭＳ Ｐゴシック" pitchFamily="34" charset="-128"/>
                <a:cs typeface="Arial" pitchFamily="34" charset="0"/>
              </a:rPr>
              <a:t>“...não consta no documento em referência (Projeto Básico), orçamento estimado em planilha com o detalhamento dos custos unitários e totais, devendo a Administração providenciar, em observância ao art. 7º, </a:t>
            </a:r>
            <a:r>
              <a:rPr lang="en-US" sz="2000" b="1" dirty="0">
                <a:solidFill>
                  <a:schemeClr val="bg1"/>
                </a:solidFill>
                <a:ea typeface="ＭＳ Ｐゴシック" pitchFamily="34" charset="-128"/>
                <a:cs typeface="Arial" pitchFamily="34" charset="0"/>
              </a:rPr>
              <a:t>§2º, II, </a:t>
            </a:r>
            <a:r>
              <a:rPr lang="en-US" sz="2000" b="1" dirty="0" err="1">
                <a:solidFill>
                  <a:schemeClr val="bg1"/>
                </a:solidFill>
                <a:ea typeface="ＭＳ Ｐゴシック" pitchFamily="34" charset="-128"/>
                <a:cs typeface="Arial" pitchFamily="34" charset="0"/>
              </a:rPr>
              <a:t>da</a:t>
            </a:r>
            <a:r>
              <a:rPr lang="en-US" sz="2000" b="1" dirty="0">
                <a:solidFill>
                  <a:schemeClr val="bg1"/>
                </a:solidFill>
                <a:ea typeface="ＭＳ Ｐゴシック" pitchFamily="34" charset="-128"/>
                <a:cs typeface="Arial" pitchFamily="34" charset="0"/>
              </a:rPr>
              <a:t> Lei nº 8.666/93 e o art. 9º, </a:t>
            </a:r>
            <a:r>
              <a:rPr lang="en-US" sz="2000" b="1" dirty="0">
                <a:solidFill>
                  <a:schemeClr val="bg1"/>
                </a:solidFill>
                <a:cs typeface="Arial" pitchFamily="34" charset="0"/>
              </a:rPr>
              <a:t>§2º, do </a:t>
            </a:r>
            <a:r>
              <a:rPr lang="en-US" sz="2000" b="1" dirty="0" err="1">
                <a:solidFill>
                  <a:schemeClr val="bg1"/>
                </a:solidFill>
                <a:cs typeface="Arial" pitchFamily="34" charset="0"/>
              </a:rPr>
              <a:t>Decreto</a:t>
            </a:r>
            <a:r>
              <a:rPr lang="en-US" sz="2000" b="1" dirty="0">
                <a:solidFill>
                  <a:schemeClr val="bg1"/>
                </a:solidFill>
                <a:cs typeface="Arial" pitchFamily="34" charset="0"/>
              </a:rPr>
              <a:t> nº 5.450/2005.</a:t>
            </a:r>
            <a:r>
              <a:rPr lang="pt-BR" sz="2000" b="1" dirty="0">
                <a:solidFill>
                  <a:schemeClr val="bg1"/>
                </a:solidFill>
                <a:ea typeface="ＭＳ Ｐゴシック" pitchFamily="34" charset="-128"/>
                <a:cs typeface="Arial" pitchFamily="34" charset="0"/>
              </a:rPr>
              <a:t>”</a:t>
            </a:r>
          </a:p>
          <a:p>
            <a:pPr algn="ctr" eaLnBrk="1" hangingPunct="1">
              <a:defRPr/>
            </a:pPr>
            <a:endParaRPr lang="pt-BR" sz="2000" b="1" dirty="0">
              <a:solidFill>
                <a:schemeClr val="bg1"/>
              </a:solidFill>
              <a:ea typeface="ＭＳ Ｐゴシック" pitchFamily="34" charset="-128"/>
              <a:cs typeface="Arial" pitchFamily="34" charset="0"/>
            </a:endParaRPr>
          </a:p>
          <a:p>
            <a:pPr algn="ctr" eaLnBrk="1" hangingPunct="1">
              <a:defRPr/>
            </a:pPr>
            <a:endParaRPr lang="pt-BR" sz="2000" b="1" dirty="0">
              <a:solidFill>
                <a:srgbClr val="FFFF00"/>
              </a:solidFill>
              <a:ea typeface="ＭＳ Ｐゴシック" pitchFamily="34" charset="-128"/>
              <a:cs typeface="Arial" pitchFamily="34" charset="0"/>
            </a:endParaRPr>
          </a:p>
          <a:p>
            <a:pPr algn="ctr" eaLnBrk="1" hangingPunct="1">
              <a:defRPr/>
            </a:pPr>
            <a:endParaRPr lang="pt-BR" b="1" dirty="0">
              <a:solidFill>
                <a:srgbClr val="FFFF00"/>
              </a:solidFill>
              <a:ea typeface="ＭＳ Ｐゴシック" pitchFamily="34" charset="-128"/>
              <a:cs typeface="Arial" pitchFamily="34" charset="0"/>
            </a:endParaRPr>
          </a:p>
        </p:txBody>
      </p:sp>
      <p:sp>
        <p:nvSpPr>
          <p:cNvPr id="8" name="Title 1"/>
          <p:cNvSpPr txBox="1">
            <a:spLocks/>
          </p:cNvSpPr>
          <p:nvPr/>
        </p:nvSpPr>
        <p:spPr>
          <a:xfrm>
            <a:off x="2895600" y="685800"/>
            <a:ext cx="6400800" cy="381000"/>
          </a:xfrm>
          <a:prstGeom prst="rect">
            <a:avLst/>
          </a:prstGeom>
        </p:spPr>
        <p:txBody>
          <a:bodyPr/>
          <a:lstStyle/>
          <a:p>
            <a:pPr algn="ctr" eaLnBrk="1" fontAlgn="auto" hangingPunct="1">
              <a:spcBef>
                <a:spcPts val="0"/>
              </a:spcBef>
              <a:spcAft>
                <a:spcPts val="0"/>
              </a:spcAft>
              <a:defRPr/>
            </a:pPr>
            <a:endParaRPr lang="en-US" sz="2000" b="1" dirty="0">
              <a:solidFill>
                <a:srgbClr val="002060"/>
              </a:solidFill>
              <a:latin typeface="+mj-lt"/>
              <a:ea typeface="+mj-ea"/>
              <a:cs typeface="+mj-cs"/>
            </a:endParaRPr>
          </a:p>
        </p:txBody>
      </p:sp>
      <p:sp>
        <p:nvSpPr>
          <p:cNvPr id="2" name="Retângulo 25"/>
          <p:cNvSpPr/>
          <p:nvPr/>
        </p:nvSpPr>
        <p:spPr>
          <a:xfrm>
            <a:off x="1116013" y="1341438"/>
            <a:ext cx="6840537"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spAutoFit/>
          </a:bodyPr>
          <a:lstStyle/>
          <a:p>
            <a:pPr algn="ctr" eaLnBrk="1" hangingPunct="1">
              <a:defRPr/>
            </a:pPr>
            <a:endParaRPr lang="pt-BR" b="1" dirty="0" smtClean="0">
              <a:solidFill>
                <a:schemeClr val="bg1"/>
              </a:solidFill>
              <a:ea typeface="ＭＳ Ｐゴシック" pitchFamily="34" charset="-128"/>
              <a:cs typeface="Arial" pitchFamily="34" charset="0"/>
            </a:endParaRPr>
          </a:p>
          <a:p>
            <a:pPr algn="ctr" eaLnBrk="1" hangingPunct="1">
              <a:defRPr/>
            </a:pPr>
            <a:r>
              <a:rPr lang="pt-BR" b="1" dirty="0" smtClean="0">
                <a:solidFill>
                  <a:schemeClr val="bg1"/>
                </a:solidFill>
                <a:ea typeface="ＭＳ Ｐゴシック" pitchFamily="34" charset="-128"/>
                <a:cs typeface="Arial" pitchFamily="34" charset="0"/>
              </a:rPr>
              <a:t>QUESTÕES </a:t>
            </a:r>
            <a:r>
              <a:rPr lang="pt-BR" b="1" dirty="0">
                <a:solidFill>
                  <a:schemeClr val="bg1"/>
                </a:solidFill>
                <a:ea typeface="ＭＳ Ｐゴシック" pitchFamily="34" charset="-128"/>
                <a:cs typeface="Arial" pitchFamily="34" charset="0"/>
              </a:rPr>
              <a:t>POLÊMICAS - CJU-RJ</a:t>
            </a:r>
          </a:p>
        </p:txBody>
      </p:sp>
      <p:sp>
        <p:nvSpPr>
          <p:cNvPr id="6" name="Title 1"/>
          <p:cNvSpPr txBox="1">
            <a:spLocks/>
          </p:cNvSpPr>
          <p:nvPr/>
        </p:nvSpPr>
        <p:spPr bwMode="auto">
          <a:xfrm>
            <a:off x="1385910" y="833422"/>
            <a:ext cx="6400800" cy="381000"/>
          </a:xfrm>
          <a:prstGeom prst="rect">
            <a:avLst/>
          </a:prstGeom>
          <a:noFill/>
          <a:ln w="9525">
            <a:noFill/>
            <a:miter lim="800000"/>
            <a:headEnd/>
            <a:tailEnd/>
          </a:ln>
        </p:spPr>
        <p:txBody>
          <a:bodyPr/>
          <a:lstStyle/>
          <a:p>
            <a:pPr algn="ctr" eaLnBrk="1" hangingPunct="1"/>
            <a:r>
              <a:rPr lang="en-US" sz="3200" b="1" dirty="0" err="1" smtClean="0">
                <a:solidFill>
                  <a:schemeClr val="bg1"/>
                </a:solidFill>
                <a:latin typeface="Calibri" pitchFamily="34" charset="0"/>
              </a:rPr>
              <a:t>Aprovação</a:t>
            </a:r>
            <a:r>
              <a:rPr lang="en-US" sz="3200" b="1" dirty="0" smtClean="0">
                <a:solidFill>
                  <a:schemeClr val="bg1"/>
                </a:solidFill>
                <a:latin typeface="Calibri" pitchFamily="34" charset="0"/>
              </a:rPr>
              <a:t> </a:t>
            </a:r>
            <a:r>
              <a:rPr lang="en-US" sz="3200" b="1" dirty="0" err="1" smtClean="0">
                <a:solidFill>
                  <a:schemeClr val="bg1"/>
                </a:solidFill>
                <a:latin typeface="Calibri" pitchFamily="34" charset="0"/>
              </a:rPr>
              <a:t>Jurídica</a:t>
            </a:r>
            <a:endParaRPr lang="en-US" sz="3200" b="1" dirty="0">
              <a:solidFill>
                <a:schemeClr val="bg1"/>
              </a:solidFill>
              <a:latin typeface="Calibri" pitchFamily="34" charset="0"/>
            </a:endParaRPr>
          </a:p>
        </p:txBody>
      </p:sp>
      <p:sp>
        <p:nvSpPr>
          <p:cNvPr id="7" name="Retângulo 7"/>
          <p:cNvSpPr/>
          <p:nvPr/>
        </p:nvSpPr>
        <p:spPr bwMode="auto">
          <a:xfrm rot="19908659">
            <a:off x="1075764" y="2594075"/>
            <a:ext cx="7169150" cy="1674813"/>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algn="ctr">
              <a:buClr>
                <a:srgbClr val="000000"/>
              </a:buClr>
              <a:buSzPct val="100000"/>
              <a:buFont typeface="Times New Roman" pitchFamily="16" charset="0"/>
              <a:buNone/>
              <a:defRPr/>
            </a:pPr>
            <a:r>
              <a:rPr lang="pt-BR" sz="4800" b="1" dirty="0" smtClean="0">
                <a:solidFill>
                  <a:schemeClr val="tx1"/>
                </a:solidFill>
                <a:cs typeface="Arial" charset="0"/>
              </a:rPr>
              <a:t>Orçamentos com a decomposição dos custos</a:t>
            </a:r>
            <a:endParaRPr lang="pt-BR" sz="4800" b="1" dirty="0">
              <a:solidFill>
                <a:schemeClr val="tx1"/>
              </a:solidFill>
              <a:cs typeface="Arial" charset="0"/>
            </a:endParaRPr>
          </a:p>
        </p:txBody>
      </p:sp>
      <p:sp>
        <p:nvSpPr>
          <p:cNvPr id="9" name="Estrela de 4 pontas 8"/>
          <p:cNvSpPr/>
          <p:nvPr/>
        </p:nvSpPr>
        <p:spPr>
          <a:xfrm>
            <a:off x="8358214" y="6286520"/>
            <a:ext cx="428628" cy="357190"/>
          </a:xfrm>
          <a:prstGeom prst="star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0" name="Retângulo 7"/>
          <p:cNvSpPr/>
          <p:nvPr/>
        </p:nvSpPr>
        <p:spPr bwMode="auto">
          <a:xfrm rot="19908659">
            <a:off x="1408675" y="2746475"/>
            <a:ext cx="7169150" cy="1674813"/>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algn="ctr">
              <a:buClr>
                <a:srgbClr val="000000"/>
              </a:buClr>
              <a:buSzPct val="100000"/>
              <a:buFont typeface="Times New Roman" pitchFamily="16" charset="0"/>
              <a:buNone/>
              <a:defRPr/>
            </a:pPr>
            <a:r>
              <a:rPr lang="pt-BR" sz="4800" b="1" dirty="0" smtClean="0">
                <a:ln w="0"/>
                <a:solidFill>
                  <a:schemeClr val="tx1"/>
                </a:solidFill>
                <a:effectLst>
                  <a:outerShdw blurRad="38100" dist="19050" dir="2700000" algn="tl" rotWithShape="0">
                    <a:schemeClr val="dk1">
                      <a:alpha val="40000"/>
                    </a:schemeClr>
                  </a:outerShdw>
                </a:effectLst>
                <a:cs typeface="Arial" charset="0"/>
              </a:rPr>
              <a:t>BONIFICAÇÃO DAS DESPESAS INDIRETAS (BDI)</a:t>
            </a:r>
            <a:endParaRPr lang="pt-BR" sz="4800" b="1" dirty="0">
              <a:solidFill>
                <a:schemeClr val="bg1"/>
              </a:solidFill>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tângulo 2"/>
          <p:cNvSpPr>
            <a:spLocks noChangeArrowheads="1"/>
          </p:cNvSpPr>
          <p:nvPr/>
        </p:nvSpPr>
        <p:spPr bwMode="auto">
          <a:xfrm>
            <a:off x="3286116" y="857232"/>
            <a:ext cx="2072554" cy="920252"/>
          </a:xfrm>
          <a:prstGeom prst="rect">
            <a:avLst/>
          </a:prstGeom>
          <a:noFill/>
          <a:ln w="9525">
            <a:noFill/>
            <a:miter lim="800000"/>
            <a:headEnd/>
            <a:tailEnd/>
          </a:ln>
        </p:spPr>
        <p:txBody>
          <a:bodyPr wrap="none">
            <a:spAutoFit/>
          </a:bodyPr>
          <a:lstStyle/>
          <a:p>
            <a:pPr algn="ctr">
              <a:lnSpc>
                <a:spcPct val="15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b="1" dirty="0" smtClean="0">
                <a:solidFill>
                  <a:srgbClr val="FFFFFF"/>
                </a:solidFill>
                <a:latin typeface="Calibri" pitchFamily="34" charset="0"/>
                <a:ea typeface="ＭＳ Ｐゴシック" pitchFamily="34" charset="-128"/>
              </a:rPr>
              <a:t>ROTEIRO</a:t>
            </a:r>
            <a:endParaRPr lang="pt-BR" sz="4000" b="1" dirty="0">
              <a:solidFill>
                <a:srgbClr val="FFFFFF"/>
              </a:solidFill>
              <a:latin typeface="Calibri" pitchFamily="34" charset="0"/>
              <a:ea typeface="ＭＳ Ｐゴシック" pitchFamily="34" charset="-128"/>
            </a:endParaRPr>
          </a:p>
        </p:txBody>
      </p:sp>
      <p:sp>
        <p:nvSpPr>
          <p:cNvPr id="3" name="Retângulo 2"/>
          <p:cNvSpPr>
            <a:spLocks noChangeArrowheads="1"/>
          </p:cNvSpPr>
          <p:nvPr/>
        </p:nvSpPr>
        <p:spPr bwMode="auto">
          <a:xfrm>
            <a:off x="357158" y="2285993"/>
            <a:ext cx="8501122" cy="3662541"/>
          </a:xfrm>
          <a:prstGeom prst="rect">
            <a:avLst/>
          </a:prstGeom>
          <a:noFill/>
          <a:ln w="9525">
            <a:noFill/>
            <a:miter lim="800000"/>
            <a:headEnd/>
            <a:tailEnd/>
          </a:ln>
        </p:spPr>
        <p:txBody>
          <a:bodyPr wrap="square">
            <a:spAutoFit/>
          </a:bodyPr>
          <a:lstStyle/>
          <a:p>
            <a:pPr algn="just">
              <a:lnSpc>
                <a:spcPct val="15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b="1" dirty="0" smtClean="0">
                <a:solidFill>
                  <a:srgbClr val="FFFFFF"/>
                </a:solidFill>
                <a:latin typeface="Calibri" pitchFamily="34" charset="0"/>
                <a:ea typeface="ＭＳ Ｐゴシック" pitchFamily="34" charset="-128"/>
              </a:rPr>
              <a:t>1. Conceitos e características</a:t>
            </a:r>
          </a:p>
          <a:p>
            <a:pPr algn="just">
              <a:lnSpc>
                <a:spcPct val="15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b="1" dirty="0" smtClean="0">
                <a:solidFill>
                  <a:schemeClr val="bg1"/>
                </a:solidFill>
                <a:latin typeface="Calibri" pitchFamily="34" charset="0"/>
                <a:ea typeface="ＭＳ Ｐゴシック" pitchFamily="34" charset="-128"/>
              </a:rPr>
              <a:t>2. Qualificação técnica exigida</a:t>
            </a:r>
          </a:p>
          <a:p>
            <a:pPr algn="just">
              <a:lnSpc>
                <a:spcPct val="15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b="1" dirty="0" smtClean="0">
                <a:solidFill>
                  <a:schemeClr val="bg1"/>
                </a:solidFill>
                <a:latin typeface="Calibri" pitchFamily="34" charset="0"/>
                <a:ea typeface="ＭＳ Ｐゴシック" pitchFamily="34" charset="-128"/>
              </a:rPr>
              <a:t>3. Cláusulas contratuais</a:t>
            </a:r>
          </a:p>
          <a:p>
            <a:pPr algn="just">
              <a:lnSpc>
                <a:spcPct val="13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b="1" dirty="0" smtClean="0">
                <a:solidFill>
                  <a:schemeClr val="bg1"/>
                </a:solidFill>
                <a:latin typeface="Calibri" pitchFamily="34" charset="0"/>
                <a:ea typeface="ＭＳ Ｐゴシック" pitchFamily="34" charset="-128"/>
              </a:rPr>
              <a:t>4. Aprovação Jurídica</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tângulo 2"/>
          <p:cNvSpPr>
            <a:spLocks noChangeArrowheads="1"/>
          </p:cNvSpPr>
          <p:nvPr/>
        </p:nvSpPr>
        <p:spPr bwMode="auto">
          <a:xfrm>
            <a:off x="3214678" y="785794"/>
            <a:ext cx="2266583" cy="920252"/>
          </a:xfrm>
          <a:prstGeom prst="rect">
            <a:avLst/>
          </a:prstGeom>
          <a:noFill/>
          <a:ln w="9525">
            <a:noFill/>
            <a:miter lim="800000"/>
            <a:headEnd/>
            <a:tailEnd/>
          </a:ln>
        </p:spPr>
        <p:txBody>
          <a:bodyPr wrap="none">
            <a:spAutoFit/>
          </a:bodyPr>
          <a:lstStyle/>
          <a:p>
            <a:pPr algn="ctr">
              <a:lnSpc>
                <a:spcPct val="15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b="1" dirty="0" smtClean="0">
                <a:solidFill>
                  <a:srgbClr val="FFFFFF"/>
                </a:solidFill>
                <a:latin typeface="Calibri" pitchFamily="34" charset="0"/>
                <a:ea typeface="ＭＳ Ｐゴシック" pitchFamily="34" charset="-128"/>
              </a:rPr>
              <a:t>OBJETIVO</a:t>
            </a:r>
            <a:endParaRPr lang="pt-BR" sz="4000" b="1" dirty="0">
              <a:solidFill>
                <a:srgbClr val="FFFFFF"/>
              </a:solidFill>
              <a:latin typeface="Calibri" pitchFamily="34" charset="0"/>
              <a:ea typeface="ＭＳ Ｐゴシック" pitchFamily="34" charset="-128"/>
            </a:endParaRPr>
          </a:p>
        </p:txBody>
      </p:sp>
      <p:sp>
        <p:nvSpPr>
          <p:cNvPr id="3" name="Retângulo 2"/>
          <p:cNvSpPr>
            <a:spLocks noChangeArrowheads="1"/>
          </p:cNvSpPr>
          <p:nvPr/>
        </p:nvSpPr>
        <p:spPr bwMode="auto">
          <a:xfrm>
            <a:off x="357158" y="2071678"/>
            <a:ext cx="8501122" cy="2492990"/>
          </a:xfrm>
          <a:prstGeom prst="rect">
            <a:avLst/>
          </a:prstGeom>
          <a:noFill/>
          <a:ln w="9525">
            <a:noFill/>
            <a:miter lim="800000"/>
            <a:headEnd/>
            <a:tailEnd/>
          </a:ln>
        </p:spPr>
        <p:txBody>
          <a:bodyPr wrap="square">
            <a:spAutoFit/>
          </a:bodyPr>
          <a:lstStyle/>
          <a:p>
            <a:pPr algn="just">
              <a:lnSpc>
                <a:spcPct val="13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dirty="0" smtClean="0">
                <a:solidFill>
                  <a:srgbClr val="FFFFFF"/>
                </a:solidFill>
                <a:latin typeface="Calibri" pitchFamily="34" charset="0"/>
                <a:ea typeface="ＭＳ Ｐゴシック" pitchFamily="34" charset="-128"/>
              </a:rPr>
              <a:t>Conhecer as particularidades envolvidas na contratação dos serviços de suporte logístico na Força Aérea Brasileira. (</a:t>
            </a:r>
            <a:r>
              <a:rPr lang="pt-BR" sz="4000" dirty="0" err="1" smtClean="0">
                <a:solidFill>
                  <a:srgbClr val="FFFFFF"/>
                </a:solidFill>
                <a:latin typeface="Calibri" pitchFamily="34" charset="0"/>
                <a:ea typeface="ＭＳ Ｐゴシック" pitchFamily="34" charset="-128"/>
              </a:rPr>
              <a:t>Cn</a:t>
            </a:r>
            <a:r>
              <a:rPr lang="pt-BR" sz="4000" dirty="0" smtClean="0">
                <a:solidFill>
                  <a:srgbClr val="FFFFFF"/>
                </a:solidFill>
                <a:latin typeface="Calibri" pitchFamily="34" charset="0"/>
                <a:ea typeface="ＭＳ Ｐゴシック" pitchFamily="34" charset="-128"/>
              </a:rPr>
              <a:t>) </a:t>
            </a:r>
            <a:endParaRPr lang="pt-BR" sz="4000" dirty="0">
              <a:solidFill>
                <a:srgbClr val="FFFFFF"/>
              </a:solidFill>
              <a:latin typeface="Calibri" pitchFamily="34" charset="0"/>
              <a:ea typeface="ＭＳ Ｐゴシック" pitchFamily="34" charset="-128"/>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187450" y="1633538"/>
            <a:ext cx="6103938" cy="3913187"/>
            <a:chOff x="748" y="1029"/>
            <a:chExt cx="3845" cy="2465"/>
          </a:xfrm>
        </p:grpSpPr>
        <p:pic>
          <p:nvPicPr>
            <p:cNvPr id="17415" name="Picture 2"/>
            <p:cNvPicPr>
              <a:picLocks noChangeAspect="1" noChangeArrowheads="1"/>
            </p:cNvPicPr>
            <p:nvPr/>
          </p:nvPicPr>
          <p:blipFill>
            <a:blip r:embed="rId3"/>
            <a:srcRect/>
            <a:stretch>
              <a:fillRect/>
            </a:stretch>
          </p:blipFill>
          <p:spPr bwMode="auto">
            <a:xfrm>
              <a:off x="748" y="1029"/>
              <a:ext cx="3845" cy="2465"/>
            </a:xfrm>
            <a:prstGeom prst="rect">
              <a:avLst/>
            </a:prstGeom>
            <a:noFill/>
            <a:ln w="9525">
              <a:noFill/>
              <a:round/>
              <a:headEnd/>
              <a:tailEnd/>
            </a:ln>
          </p:spPr>
        </p:pic>
        <p:sp>
          <p:nvSpPr>
            <p:cNvPr id="17416" name="Text Box 3"/>
            <p:cNvSpPr txBox="1">
              <a:spLocks noChangeArrowheads="1"/>
            </p:cNvSpPr>
            <p:nvPr/>
          </p:nvSpPr>
          <p:spPr bwMode="auto">
            <a:xfrm>
              <a:off x="748" y="1029"/>
              <a:ext cx="3845" cy="2465"/>
            </a:xfrm>
            <a:prstGeom prst="rect">
              <a:avLst/>
            </a:prstGeom>
            <a:noFill/>
            <a:ln w="9525">
              <a:noFill/>
              <a:round/>
              <a:headEnd/>
              <a:tailEnd/>
            </a:ln>
          </p:spPr>
          <p:txBody>
            <a:bodyPr wrap="none" anchor="ctr"/>
            <a:lstStyle/>
            <a:p>
              <a:pPr>
                <a:buClr>
                  <a:srgbClr val="000000"/>
                </a:buClr>
                <a:buSzPct val="100000"/>
                <a:buFont typeface="Times New Roman" pitchFamily="18" charset="0"/>
                <a:buNone/>
              </a:pPr>
              <a:endParaRPr lang="pt-BR">
                <a:latin typeface="Calibri" pitchFamily="34" charset="0"/>
              </a:endParaRPr>
            </a:p>
          </p:txBody>
        </p:sp>
      </p:grpSp>
      <p:sp>
        <p:nvSpPr>
          <p:cNvPr id="17411" name="Text Box 4"/>
          <p:cNvSpPr txBox="1">
            <a:spLocks noChangeArrowheads="1"/>
          </p:cNvSpPr>
          <p:nvPr/>
        </p:nvSpPr>
        <p:spPr bwMode="auto">
          <a:xfrm>
            <a:off x="550863" y="5054600"/>
            <a:ext cx="8172450" cy="631825"/>
          </a:xfrm>
          <a:prstGeom prst="rect">
            <a:avLst/>
          </a:prstGeom>
          <a:noFill/>
          <a:ln w="9525">
            <a:noFill/>
            <a:round/>
            <a:headEnd/>
            <a:tailEnd/>
          </a:ln>
        </p:spPr>
        <p:txBody>
          <a:bodyPr lIns="82440" tIns="41400" rIns="82440" bIns="41400">
            <a:spAutoFit/>
          </a:bodyPr>
          <a:lstStyle/>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3600" b="1">
                <a:solidFill>
                  <a:srgbClr val="FFFF00"/>
                </a:solidFill>
                <a:latin typeface="Arial Black" pitchFamily="34" charset="0"/>
                <a:ea typeface="ＭＳ Ｐゴシック" pitchFamily="34" charset="-128"/>
              </a:rPr>
              <a:t>INSPEÇÃO ANUAL DO COMGAR</a:t>
            </a:r>
          </a:p>
        </p:txBody>
      </p:sp>
      <p:pic>
        <p:nvPicPr>
          <p:cNvPr id="17412" name="Picture 5"/>
          <p:cNvPicPr>
            <a:picLocks noChangeAspect="1" noChangeArrowheads="1"/>
          </p:cNvPicPr>
          <p:nvPr/>
        </p:nvPicPr>
        <p:blipFill>
          <a:blip r:embed="rId4"/>
          <a:srcRect/>
          <a:stretch>
            <a:fillRect/>
          </a:stretch>
        </p:blipFill>
        <p:spPr bwMode="auto">
          <a:xfrm>
            <a:off x="2640013" y="4778375"/>
            <a:ext cx="2746375" cy="2265363"/>
          </a:xfrm>
          <a:prstGeom prst="rect">
            <a:avLst/>
          </a:prstGeom>
          <a:noFill/>
          <a:ln w="9525">
            <a:noFill/>
            <a:round/>
            <a:headEnd/>
            <a:tailEnd/>
          </a:ln>
        </p:spPr>
      </p:pic>
      <p:pic>
        <p:nvPicPr>
          <p:cNvPr id="17413" name="Picture 6"/>
          <p:cNvPicPr>
            <a:picLocks noChangeAspect="1" noChangeArrowheads="1"/>
          </p:cNvPicPr>
          <p:nvPr/>
        </p:nvPicPr>
        <p:blipFill>
          <a:blip r:embed="rId5"/>
          <a:srcRect/>
          <a:stretch>
            <a:fillRect/>
          </a:stretch>
        </p:blipFill>
        <p:spPr bwMode="auto">
          <a:xfrm>
            <a:off x="0" y="-55563"/>
            <a:ext cx="9144000" cy="6940551"/>
          </a:xfrm>
          <a:prstGeom prst="rect">
            <a:avLst/>
          </a:prstGeom>
          <a:noFill/>
          <a:ln w="9525">
            <a:noFill/>
            <a:round/>
            <a:headEnd/>
            <a:tailEnd/>
          </a:ln>
        </p:spPr>
      </p:pic>
      <p:pic>
        <p:nvPicPr>
          <p:cNvPr id="17414" name="Picture 7"/>
          <p:cNvPicPr>
            <a:picLocks noChangeAspect="1" noChangeArrowheads="1"/>
          </p:cNvPicPr>
          <p:nvPr/>
        </p:nvPicPr>
        <p:blipFill>
          <a:blip r:embed="rId6"/>
          <a:srcRect/>
          <a:stretch>
            <a:fillRect/>
          </a:stretch>
        </p:blipFill>
        <p:spPr bwMode="auto">
          <a:xfrm>
            <a:off x="0" y="-109538"/>
            <a:ext cx="9215438" cy="7153276"/>
          </a:xfrm>
          <a:prstGeom prst="rect">
            <a:avLst/>
          </a:prstGeom>
          <a:blipFill dpi="0" rotWithShape="1">
            <a:blip r:embed="rId7">
              <a:alphaModFix amt="26000"/>
            </a:blip>
            <a:srcRect/>
            <a:tile tx="0" ty="0" sx="100000" sy="100000" flip="none" algn="tl"/>
          </a:blipFill>
          <a:ln w="9525">
            <a:noFill/>
            <a:round/>
            <a:headEnd/>
            <a:tailEnd/>
          </a:ln>
        </p:spPr>
      </p:pic>
      <p:sp>
        <p:nvSpPr>
          <p:cNvPr id="9" name="Rectângulo 8"/>
          <p:cNvSpPr/>
          <p:nvPr/>
        </p:nvSpPr>
        <p:spPr>
          <a:xfrm>
            <a:off x="357158" y="1397675"/>
            <a:ext cx="8501122" cy="2031325"/>
          </a:xfrm>
          <a:prstGeom prst="rect">
            <a:avLst/>
          </a:prstGeom>
        </p:spPr>
        <p:txBody>
          <a:bodyPr wrap="square">
            <a:spAutoFit/>
          </a:bodyPr>
          <a:lstStyle/>
          <a:p>
            <a:pPr algn="just">
              <a:lnSpc>
                <a:spcPct val="150000"/>
              </a:lnSpc>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PT" sz="2800" b="1" dirty="0" smtClean="0">
                <a:solidFill>
                  <a:srgbClr val="FFFFFF"/>
                </a:solidFill>
                <a:ea typeface="ＭＳ Ｐゴシック" pitchFamily="34" charset="-128"/>
              </a:rPr>
              <a:t>“Não pode haver economia onde não há eficiência”.</a:t>
            </a:r>
          </a:p>
          <a:p>
            <a:pPr algn="r">
              <a:lnSpc>
                <a:spcPct val="150000"/>
              </a:lnSpc>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PT" sz="2800" b="1" dirty="0" smtClean="0">
                <a:solidFill>
                  <a:srgbClr val="FFFFFF"/>
                </a:solidFill>
                <a:ea typeface="ＭＳ Ｐゴシック" pitchFamily="34" charset="-128"/>
              </a:rPr>
              <a:t>Benjamin Disraeli</a:t>
            </a:r>
            <a:endParaRPr lang="pt-PT" sz="2800" b="1" dirty="0">
              <a:solidFill>
                <a:srgbClr val="FFFFFF"/>
              </a:solidFill>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a:spLocks noChangeArrowheads="1"/>
          </p:cNvSpPr>
          <p:nvPr/>
        </p:nvSpPr>
        <p:spPr bwMode="auto">
          <a:xfrm>
            <a:off x="500034" y="1214422"/>
            <a:ext cx="8358246" cy="4093428"/>
          </a:xfrm>
          <a:prstGeom prst="rect">
            <a:avLst/>
          </a:prstGeom>
          <a:noFill/>
          <a:ln w="9525">
            <a:noFill/>
            <a:miter lim="800000"/>
            <a:headEnd/>
            <a:tailEnd/>
          </a:ln>
        </p:spPr>
        <p:txBody>
          <a:bodyPr wrap="square">
            <a:spAutoFit/>
          </a:bodyPr>
          <a:lstStyle/>
          <a:p>
            <a:pPr algn="ctr">
              <a:lnSpc>
                <a:spcPct val="13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dirty="0" smtClean="0">
                <a:solidFill>
                  <a:srgbClr val="FFFFFF"/>
                </a:solidFill>
                <a:latin typeface="Calibri" pitchFamily="34" charset="0"/>
                <a:ea typeface="ＭＳ Ｐゴシック" pitchFamily="34" charset="-128"/>
              </a:rPr>
              <a:t> </a:t>
            </a:r>
            <a:r>
              <a:rPr lang="pt-BR" sz="4000" dirty="0" err="1" smtClean="0">
                <a:solidFill>
                  <a:srgbClr val="FFFFFF"/>
                </a:solidFill>
                <a:latin typeface="Calibri" pitchFamily="34" charset="0"/>
                <a:ea typeface="ＭＳ Ｐゴシック" pitchFamily="34" charset="-128"/>
              </a:rPr>
              <a:t>Maj</a:t>
            </a:r>
            <a:r>
              <a:rPr lang="pt-BR" sz="4000" dirty="0" smtClean="0">
                <a:solidFill>
                  <a:srgbClr val="FFFFFF"/>
                </a:solidFill>
                <a:latin typeface="Calibri" pitchFamily="34" charset="0"/>
                <a:ea typeface="ＭＳ Ｐゴシック" pitchFamily="34" charset="-128"/>
              </a:rPr>
              <a:t> </a:t>
            </a:r>
            <a:r>
              <a:rPr lang="pt-BR" sz="4000" dirty="0" err="1" smtClean="0">
                <a:solidFill>
                  <a:srgbClr val="FFFFFF"/>
                </a:solidFill>
                <a:latin typeface="Calibri" pitchFamily="34" charset="0"/>
                <a:ea typeface="ＭＳ Ｐゴシック" pitchFamily="34" charset="-128"/>
              </a:rPr>
              <a:t>Int</a:t>
            </a:r>
            <a:r>
              <a:rPr lang="pt-BR" sz="4000" dirty="0" smtClean="0">
                <a:solidFill>
                  <a:srgbClr val="FFFFFF"/>
                </a:solidFill>
                <a:latin typeface="Calibri" pitchFamily="34" charset="0"/>
                <a:ea typeface="ＭＳ Ｐゴシック" pitchFamily="34" charset="-128"/>
              </a:rPr>
              <a:t> Loureiro</a:t>
            </a:r>
          </a:p>
          <a:p>
            <a:pPr algn="ctr">
              <a:lnSpc>
                <a:spcPct val="13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dirty="0" smtClean="0">
                <a:solidFill>
                  <a:srgbClr val="FFFFFF"/>
                </a:solidFill>
                <a:latin typeface="Calibri" pitchFamily="34" charset="0"/>
                <a:ea typeface="ＭＳ Ｐゴシック" pitchFamily="34" charset="-128"/>
              </a:rPr>
              <a:t>Chefe da Divisão de Contratos</a:t>
            </a:r>
          </a:p>
          <a:p>
            <a:pPr algn="ctr">
              <a:lnSpc>
                <a:spcPct val="13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dirty="0" smtClean="0">
                <a:solidFill>
                  <a:srgbClr val="FFFFFF"/>
                </a:solidFill>
                <a:latin typeface="Calibri" pitchFamily="34" charset="0"/>
                <a:ea typeface="ＭＳ Ｐゴシック" pitchFamily="34" charset="-128"/>
              </a:rPr>
              <a:t>                </a:t>
            </a:r>
          </a:p>
          <a:p>
            <a:pPr algn="ctr">
              <a:lnSpc>
                <a:spcPct val="13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dirty="0" smtClean="0">
                <a:solidFill>
                  <a:srgbClr val="FFFFFF"/>
                </a:solidFill>
                <a:latin typeface="Calibri" pitchFamily="34" charset="0"/>
                <a:ea typeface="ＭＳ Ｐゴシック" pitchFamily="34" charset="-128"/>
              </a:rPr>
              <a:t>               Fones: (21)   2101-7951</a:t>
            </a:r>
          </a:p>
          <a:p>
            <a:pPr algn="ctr">
              <a:lnSpc>
                <a:spcPct val="13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dirty="0" smtClean="0">
                <a:solidFill>
                  <a:srgbClr val="FFFFFF"/>
                </a:solidFill>
                <a:latin typeface="Calibri" pitchFamily="34" charset="0"/>
                <a:ea typeface="ＭＳ Ｐゴシック" pitchFamily="34" charset="-128"/>
              </a:rPr>
              <a:t>                             (21) 99957-4458</a:t>
            </a:r>
            <a:endParaRPr lang="pt-BR" sz="4000" dirty="0">
              <a:solidFill>
                <a:srgbClr val="FFFFFF"/>
              </a:solidFill>
              <a:latin typeface="Calibri" pitchFamily="34" charset="0"/>
              <a:ea typeface="ＭＳ Ｐゴシック" pitchFamily="34" charset="-128"/>
            </a:endParaRPr>
          </a:p>
        </p:txBody>
      </p:sp>
      <p:pic>
        <p:nvPicPr>
          <p:cNvPr id="1026" name="Picture 2" descr="E:\9- APRESENTAÇÕES\Figuras\contato.jpg"/>
          <p:cNvPicPr>
            <a:picLocks noChangeAspect="1" noChangeArrowheads="1"/>
          </p:cNvPicPr>
          <p:nvPr/>
        </p:nvPicPr>
        <p:blipFill>
          <a:blip r:embed="rId3"/>
          <a:srcRect/>
          <a:stretch>
            <a:fillRect/>
          </a:stretch>
        </p:blipFill>
        <p:spPr bwMode="auto">
          <a:xfrm>
            <a:off x="500034" y="3369468"/>
            <a:ext cx="2500330" cy="2917052"/>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tângulo 2"/>
          <p:cNvSpPr>
            <a:spLocks noChangeArrowheads="1"/>
          </p:cNvSpPr>
          <p:nvPr/>
        </p:nvSpPr>
        <p:spPr bwMode="auto">
          <a:xfrm>
            <a:off x="3214678" y="785794"/>
            <a:ext cx="2266583" cy="920252"/>
          </a:xfrm>
          <a:prstGeom prst="rect">
            <a:avLst/>
          </a:prstGeom>
          <a:noFill/>
          <a:ln w="9525">
            <a:noFill/>
            <a:miter lim="800000"/>
            <a:headEnd/>
            <a:tailEnd/>
          </a:ln>
        </p:spPr>
        <p:txBody>
          <a:bodyPr wrap="none">
            <a:spAutoFit/>
          </a:bodyPr>
          <a:lstStyle/>
          <a:p>
            <a:pPr algn="ctr">
              <a:lnSpc>
                <a:spcPct val="15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b="1" dirty="0" smtClean="0">
                <a:solidFill>
                  <a:srgbClr val="FFFFFF"/>
                </a:solidFill>
                <a:latin typeface="Calibri" pitchFamily="34" charset="0"/>
                <a:ea typeface="ＭＳ Ｐゴシック" pitchFamily="34" charset="-128"/>
              </a:rPr>
              <a:t>OBJETIVO</a:t>
            </a:r>
            <a:endParaRPr lang="pt-BR" sz="4000" b="1" dirty="0">
              <a:solidFill>
                <a:srgbClr val="FFFFFF"/>
              </a:solidFill>
              <a:latin typeface="Calibri" pitchFamily="34" charset="0"/>
              <a:ea typeface="ＭＳ Ｐゴシック" pitchFamily="34" charset="-128"/>
            </a:endParaRPr>
          </a:p>
        </p:txBody>
      </p:sp>
      <p:sp>
        <p:nvSpPr>
          <p:cNvPr id="3" name="Retângulo 2"/>
          <p:cNvSpPr>
            <a:spLocks noChangeArrowheads="1"/>
          </p:cNvSpPr>
          <p:nvPr/>
        </p:nvSpPr>
        <p:spPr bwMode="auto">
          <a:xfrm>
            <a:off x="357158" y="2071678"/>
            <a:ext cx="8501122" cy="2492990"/>
          </a:xfrm>
          <a:prstGeom prst="rect">
            <a:avLst/>
          </a:prstGeom>
          <a:noFill/>
          <a:ln w="9525">
            <a:noFill/>
            <a:miter lim="800000"/>
            <a:headEnd/>
            <a:tailEnd/>
          </a:ln>
        </p:spPr>
        <p:txBody>
          <a:bodyPr wrap="square">
            <a:spAutoFit/>
          </a:bodyPr>
          <a:lstStyle/>
          <a:p>
            <a:pPr algn="just">
              <a:lnSpc>
                <a:spcPct val="13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dirty="0" smtClean="0">
                <a:solidFill>
                  <a:srgbClr val="FFFFFF"/>
                </a:solidFill>
                <a:latin typeface="Calibri" pitchFamily="34" charset="0"/>
                <a:ea typeface="ＭＳ Ｐゴシック" pitchFamily="34" charset="-128"/>
              </a:rPr>
              <a:t>Conhecer as particularidades envolvidas na contratação dos serviços de suporte logístico na Força Aérea Brasileira. (</a:t>
            </a:r>
            <a:r>
              <a:rPr lang="pt-BR" sz="4000" dirty="0" err="1" smtClean="0">
                <a:solidFill>
                  <a:srgbClr val="FFFFFF"/>
                </a:solidFill>
                <a:latin typeface="Calibri" pitchFamily="34" charset="0"/>
                <a:ea typeface="ＭＳ Ｐゴシック" pitchFamily="34" charset="-128"/>
              </a:rPr>
              <a:t>Cn</a:t>
            </a:r>
            <a:r>
              <a:rPr lang="pt-BR" sz="4000" dirty="0" smtClean="0">
                <a:solidFill>
                  <a:srgbClr val="FFFFFF"/>
                </a:solidFill>
                <a:latin typeface="Calibri" pitchFamily="34" charset="0"/>
                <a:ea typeface="ＭＳ Ｐゴシック" pitchFamily="34" charset="-128"/>
              </a:rPr>
              <a:t>) </a:t>
            </a:r>
            <a:endParaRPr lang="pt-BR" sz="4000" dirty="0">
              <a:solidFill>
                <a:srgbClr val="FFFFFF"/>
              </a:solidFill>
              <a:latin typeface="Calibri" pitchFamily="34" charset="0"/>
              <a:ea typeface="ＭＳ Ｐゴシック" pitchFamily="34" charset="-128"/>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tângulo 2"/>
          <p:cNvSpPr>
            <a:spLocks noChangeArrowheads="1"/>
          </p:cNvSpPr>
          <p:nvPr/>
        </p:nvSpPr>
        <p:spPr bwMode="auto">
          <a:xfrm>
            <a:off x="3286116" y="857232"/>
            <a:ext cx="2072554" cy="920252"/>
          </a:xfrm>
          <a:prstGeom prst="rect">
            <a:avLst/>
          </a:prstGeom>
          <a:noFill/>
          <a:ln w="9525">
            <a:noFill/>
            <a:miter lim="800000"/>
            <a:headEnd/>
            <a:tailEnd/>
          </a:ln>
        </p:spPr>
        <p:txBody>
          <a:bodyPr wrap="none">
            <a:spAutoFit/>
          </a:bodyPr>
          <a:lstStyle/>
          <a:p>
            <a:pPr algn="ctr">
              <a:lnSpc>
                <a:spcPct val="15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b="1" dirty="0" smtClean="0">
                <a:solidFill>
                  <a:srgbClr val="FFFFFF"/>
                </a:solidFill>
                <a:latin typeface="Calibri" pitchFamily="34" charset="0"/>
                <a:ea typeface="ＭＳ Ｐゴシック" pitchFamily="34" charset="-128"/>
              </a:rPr>
              <a:t>ROTEIRO</a:t>
            </a:r>
            <a:endParaRPr lang="pt-BR" sz="4000" b="1" dirty="0">
              <a:solidFill>
                <a:srgbClr val="FFFFFF"/>
              </a:solidFill>
              <a:latin typeface="Calibri" pitchFamily="34" charset="0"/>
              <a:ea typeface="ＭＳ Ｐゴシック" pitchFamily="34" charset="-128"/>
            </a:endParaRPr>
          </a:p>
        </p:txBody>
      </p:sp>
      <p:sp>
        <p:nvSpPr>
          <p:cNvPr id="3" name="Retângulo 2"/>
          <p:cNvSpPr>
            <a:spLocks noChangeArrowheads="1"/>
          </p:cNvSpPr>
          <p:nvPr/>
        </p:nvSpPr>
        <p:spPr bwMode="auto">
          <a:xfrm>
            <a:off x="357158" y="2285993"/>
            <a:ext cx="8501122" cy="3662541"/>
          </a:xfrm>
          <a:prstGeom prst="rect">
            <a:avLst/>
          </a:prstGeom>
          <a:noFill/>
          <a:ln w="9525">
            <a:noFill/>
            <a:miter lim="800000"/>
            <a:headEnd/>
            <a:tailEnd/>
          </a:ln>
        </p:spPr>
        <p:txBody>
          <a:bodyPr wrap="square">
            <a:spAutoFit/>
          </a:bodyPr>
          <a:lstStyle/>
          <a:p>
            <a:pPr algn="just">
              <a:lnSpc>
                <a:spcPct val="15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b="1" dirty="0" smtClean="0">
                <a:solidFill>
                  <a:srgbClr val="FFFFFF"/>
                </a:solidFill>
                <a:latin typeface="Calibri" pitchFamily="34" charset="0"/>
                <a:ea typeface="ＭＳ Ｐゴシック" pitchFamily="34" charset="-128"/>
              </a:rPr>
              <a:t>1. Conceitos e características</a:t>
            </a:r>
          </a:p>
          <a:p>
            <a:pPr algn="just">
              <a:lnSpc>
                <a:spcPct val="15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b="1" dirty="0" smtClean="0">
                <a:solidFill>
                  <a:schemeClr val="bg1"/>
                </a:solidFill>
                <a:latin typeface="Calibri" pitchFamily="34" charset="0"/>
                <a:ea typeface="ＭＳ Ｐゴシック" pitchFamily="34" charset="-128"/>
              </a:rPr>
              <a:t>2. Qualificação técnica exigida</a:t>
            </a:r>
          </a:p>
          <a:p>
            <a:pPr algn="just">
              <a:lnSpc>
                <a:spcPct val="15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b="1" dirty="0" smtClean="0">
                <a:solidFill>
                  <a:schemeClr val="bg1"/>
                </a:solidFill>
                <a:latin typeface="Calibri" pitchFamily="34" charset="0"/>
                <a:ea typeface="ＭＳ Ｐゴシック" pitchFamily="34" charset="-128"/>
              </a:rPr>
              <a:t>3. Cláusulas contratuais</a:t>
            </a:r>
          </a:p>
          <a:p>
            <a:pPr algn="just">
              <a:lnSpc>
                <a:spcPct val="13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b="1" dirty="0" smtClean="0">
                <a:solidFill>
                  <a:schemeClr val="bg1"/>
                </a:solidFill>
                <a:latin typeface="Calibri" pitchFamily="34" charset="0"/>
                <a:ea typeface="ＭＳ Ｐゴシック" pitchFamily="34" charset="-128"/>
              </a:rPr>
              <a:t>4. Aprovação Jurídica</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tângulo 2"/>
          <p:cNvSpPr>
            <a:spLocks noChangeArrowheads="1"/>
          </p:cNvSpPr>
          <p:nvPr/>
        </p:nvSpPr>
        <p:spPr bwMode="auto">
          <a:xfrm>
            <a:off x="3286116" y="857232"/>
            <a:ext cx="2072554" cy="920252"/>
          </a:xfrm>
          <a:prstGeom prst="rect">
            <a:avLst/>
          </a:prstGeom>
          <a:noFill/>
          <a:ln w="9525">
            <a:noFill/>
            <a:miter lim="800000"/>
            <a:headEnd/>
            <a:tailEnd/>
          </a:ln>
        </p:spPr>
        <p:txBody>
          <a:bodyPr wrap="none">
            <a:spAutoFit/>
          </a:bodyPr>
          <a:lstStyle/>
          <a:p>
            <a:pPr algn="ctr">
              <a:lnSpc>
                <a:spcPct val="15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b="1" dirty="0" smtClean="0">
                <a:solidFill>
                  <a:srgbClr val="FFFFFF"/>
                </a:solidFill>
                <a:latin typeface="Calibri" pitchFamily="34" charset="0"/>
                <a:ea typeface="ＭＳ Ｐゴシック" pitchFamily="34" charset="-128"/>
              </a:rPr>
              <a:t>ROTEIRO</a:t>
            </a:r>
            <a:endParaRPr lang="pt-BR" sz="4000" b="1" dirty="0">
              <a:solidFill>
                <a:srgbClr val="FFFFFF"/>
              </a:solidFill>
              <a:latin typeface="Calibri" pitchFamily="34" charset="0"/>
              <a:ea typeface="ＭＳ Ｐゴシック" pitchFamily="34" charset="-128"/>
            </a:endParaRPr>
          </a:p>
        </p:txBody>
      </p:sp>
      <p:sp>
        <p:nvSpPr>
          <p:cNvPr id="3" name="Retângulo 2"/>
          <p:cNvSpPr>
            <a:spLocks noChangeArrowheads="1"/>
          </p:cNvSpPr>
          <p:nvPr/>
        </p:nvSpPr>
        <p:spPr bwMode="auto">
          <a:xfrm>
            <a:off x="357158" y="2285993"/>
            <a:ext cx="8501122" cy="3662541"/>
          </a:xfrm>
          <a:prstGeom prst="rect">
            <a:avLst/>
          </a:prstGeom>
          <a:noFill/>
          <a:ln w="9525">
            <a:noFill/>
            <a:miter lim="800000"/>
            <a:headEnd/>
            <a:tailEnd/>
          </a:ln>
        </p:spPr>
        <p:txBody>
          <a:bodyPr wrap="square">
            <a:spAutoFit/>
          </a:bodyPr>
          <a:lstStyle/>
          <a:p>
            <a:pPr algn="just">
              <a:lnSpc>
                <a:spcPct val="15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b="1" dirty="0" smtClean="0">
                <a:solidFill>
                  <a:srgbClr val="FFFFFF"/>
                </a:solidFill>
                <a:latin typeface="Calibri" pitchFamily="34" charset="0"/>
                <a:ea typeface="ＭＳ Ｐゴシック" pitchFamily="34" charset="-128"/>
              </a:rPr>
              <a:t>1. Conceitos e características</a:t>
            </a:r>
          </a:p>
          <a:p>
            <a:pPr algn="just">
              <a:lnSpc>
                <a:spcPct val="15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b="1" dirty="0" smtClean="0">
                <a:solidFill>
                  <a:schemeClr val="accent1">
                    <a:lumMod val="75000"/>
                  </a:schemeClr>
                </a:solidFill>
                <a:latin typeface="Calibri" pitchFamily="34" charset="0"/>
                <a:ea typeface="ＭＳ Ｐゴシック" pitchFamily="34" charset="-128"/>
              </a:rPr>
              <a:t>2. Qualificação técnica exigida</a:t>
            </a:r>
          </a:p>
          <a:p>
            <a:pPr algn="just">
              <a:lnSpc>
                <a:spcPct val="15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b="1" dirty="0" smtClean="0">
                <a:solidFill>
                  <a:schemeClr val="accent1">
                    <a:lumMod val="75000"/>
                  </a:schemeClr>
                </a:solidFill>
                <a:latin typeface="Calibri" pitchFamily="34" charset="0"/>
                <a:ea typeface="ＭＳ Ｐゴシック" pitchFamily="34" charset="-128"/>
              </a:rPr>
              <a:t>3. Cláusulas contratuais</a:t>
            </a:r>
          </a:p>
          <a:p>
            <a:pPr algn="just">
              <a:lnSpc>
                <a:spcPct val="13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b="1" dirty="0" smtClean="0">
                <a:solidFill>
                  <a:schemeClr val="accent1">
                    <a:lumMod val="75000"/>
                  </a:schemeClr>
                </a:solidFill>
                <a:latin typeface="Calibri" pitchFamily="34" charset="0"/>
                <a:ea typeface="ＭＳ Ｐゴシック" pitchFamily="34" charset="-128"/>
              </a:rPr>
              <a:t>4. Aprovação Jurídica</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928662" y="1857364"/>
            <a:ext cx="2928958" cy="507831"/>
          </a:xfrm>
          <a:prstGeom prst="rect">
            <a:avLst/>
          </a:prstGeom>
          <a:noFill/>
        </p:spPr>
        <p:txBody>
          <a:bodyPr wrap="square" rtlCol="0">
            <a:spAutoFit/>
          </a:bodyPr>
          <a:lstStyle/>
          <a:p>
            <a:pPr algn="just">
              <a:lnSpc>
                <a:spcPct val="150000"/>
              </a:lnSpc>
            </a:pPr>
            <a:r>
              <a:rPr lang="pt-BR" dirty="0" smtClean="0">
                <a:solidFill>
                  <a:schemeClr val="bg1"/>
                </a:solidFill>
              </a:rPr>
              <a:t>Manutenção programada</a:t>
            </a:r>
          </a:p>
        </p:txBody>
      </p:sp>
      <p:sp>
        <p:nvSpPr>
          <p:cNvPr id="5" name="Retângulo 2"/>
          <p:cNvSpPr>
            <a:spLocks noChangeArrowheads="1"/>
          </p:cNvSpPr>
          <p:nvPr/>
        </p:nvSpPr>
        <p:spPr bwMode="auto">
          <a:xfrm>
            <a:off x="1770181" y="500042"/>
            <a:ext cx="5767220" cy="1015663"/>
          </a:xfrm>
          <a:prstGeom prst="rect">
            <a:avLst/>
          </a:prstGeom>
          <a:noFill/>
          <a:ln w="9525">
            <a:noFill/>
            <a:miter lim="800000"/>
            <a:headEnd/>
            <a:tailEnd/>
          </a:ln>
        </p:spPr>
        <p:txBody>
          <a:bodyPr wrap="none">
            <a:spAutoFit/>
          </a:bodyPr>
          <a:lstStyle/>
          <a:p>
            <a:pPr algn="ctr">
              <a:lnSpc>
                <a:spcPct val="15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b="1" dirty="0" smtClean="0">
                <a:solidFill>
                  <a:srgbClr val="FFFFFF"/>
                </a:solidFill>
                <a:latin typeface="Calibri" pitchFamily="34" charset="0"/>
                <a:ea typeface="ＭＳ Ｐゴシック" pitchFamily="34" charset="-128"/>
              </a:rPr>
              <a:t>Conceitos e características</a:t>
            </a:r>
            <a:endParaRPr lang="pt-BR" sz="4000" b="1" dirty="0">
              <a:solidFill>
                <a:srgbClr val="FFFFFF"/>
              </a:solidFill>
              <a:latin typeface="Calibri" pitchFamily="34" charset="0"/>
              <a:ea typeface="ＭＳ Ｐゴシック" pitchFamily="34" charset="-128"/>
            </a:endParaRPr>
          </a:p>
        </p:txBody>
      </p:sp>
      <p:pic>
        <p:nvPicPr>
          <p:cNvPr id="1026" name="Picture 2" descr="E:\CLS Apoiadas\EDA_manutencao_c.jpg"/>
          <p:cNvPicPr>
            <a:picLocks noChangeAspect="1" noChangeArrowheads="1"/>
          </p:cNvPicPr>
          <p:nvPr/>
        </p:nvPicPr>
        <p:blipFill>
          <a:blip r:embed="rId3"/>
          <a:srcRect/>
          <a:stretch>
            <a:fillRect/>
          </a:stretch>
        </p:blipFill>
        <p:spPr bwMode="auto">
          <a:xfrm>
            <a:off x="2285984" y="1714488"/>
            <a:ext cx="4286248" cy="2855713"/>
          </a:xfrm>
          <a:prstGeom prst="rect">
            <a:avLst/>
          </a:prstGeom>
          <a:noFill/>
        </p:spPr>
      </p:pic>
      <p:sp>
        <p:nvSpPr>
          <p:cNvPr id="6" name="CaixaDeTexto 5"/>
          <p:cNvSpPr txBox="1"/>
          <p:nvPr/>
        </p:nvSpPr>
        <p:spPr>
          <a:xfrm>
            <a:off x="928662" y="2563979"/>
            <a:ext cx="3714776" cy="507831"/>
          </a:xfrm>
          <a:prstGeom prst="rect">
            <a:avLst/>
          </a:prstGeom>
          <a:noFill/>
        </p:spPr>
        <p:txBody>
          <a:bodyPr wrap="square" rtlCol="0">
            <a:spAutoFit/>
          </a:bodyPr>
          <a:lstStyle/>
          <a:p>
            <a:pPr algn="just">
              <a:lnSpc>
                <a:spcPct val="150000"/>
              </a:lnSpc>
            </a:pPr>
            <a:r>
              <a:rPr lang="pt-BR" dirty="0" smtClean="0">
                <a:solidFill>
                  <a:schemeClr val="bg1"/>
                </a:solidFill>
              </a:rPr>
              <a:t>Manutenção não programada</a:t>
            </a:r>
          </a:p>
        </p:txBody>
      </p:sp>
      <p:sp>
        <p:nvSpPr>
          <p:cNvPr id="7" name="CaixaDeTexto 6"/>
          <p:cNvSpPr txBox="1"/>
          <p:nvPr/>
        </p:nvSpPr>
        <p:spPr>
          <a:xfrm>
            <a:off x="928662" y="3357562"/>
            <a:ext cx="2928958" cy="507831"/>
          </a:xfrm>
          <a:prstGeom prst="rect">
            <a:avLst/>
          </a:prstGeom>
          <a:noFill/>
        </p:spPr>
        <p:txBody>
          <a:bodyPr wrap="square" rtlCol="0">
            <a:spAutoFit/>
          </a:bodyPr>
          <a:lstStyle/>
          <a:p>
            <a:pPr algn="just">
              <a:lnSpc>
                <a:spcPct val="150000"/>
              </a:lnSpc>
            </a:pPr>
            <a:r>
              <a:rPr lang="pt-BR" dirty="0" smtClean="0">
                <a:solidFill>
                  <a:schemeClr val="bg1"/>
                </a:solidFill>
              </a:rPr>
              <a:t>Material de consumo</a:t>
            </a:r>
          </a:p>
        </p:txBody>
      </p:sp>
      <p:sp>
        <p:nvSpPr>
          <p:cNvPr id="8" name="CaixaDeTexto 7"/>
          <p:cNvSpPr txBox="1"/>
          <p:nvPr/>
        </p:nvSpPr>
        <p:spPr>
          <a:xfrm>
            <a:off x="928662" y="4849995"/>
            <a:ext cx="4500594" cy="507831"/>
          </a:xfrm>
          <a:prstGeom prst="rect">
            <a:avLst/>
          </a:prstGeom>
          <a:noFill/>
        </p:spPr>
        <p:txBody>
          <a:bodyPr wrap="square" rtlCol="0">
            <a:spAutoFit/>
          </a:bodyPr>
          <a:lstStyle/>
          <a:p>
            <a:pPr algn="just">
              <a:lnSpc>
                <a:spcPct val="150000"/>
              </a:lnSpc>
            </a:pPr>
            <a:r>
              <a:rPr lang="pt-BR" dirty="0" smtClean="0">
                <a:solidFill>
                  <a:schemeClr val="bg1"/>
                </a:solidFill>
              </a:rPr>
              <a:t>Manutenção em componentes reparáveis</a:t>
            </a:r>
          </a:p>
        </p:txBody>
      </p:sp>
      <p:sp>
        <p:nvSpPr>
          <p:cNvPr id="9" name="CaixaDeTexto 8"/>
          <p:cNvSpPr txBox="1"/>
          <p:nvPr/>
        </p:nvSpPr>
        <p:spPr>
          <a:xfrm>
            <a:off x="928662" y="4115473"/>
            <a:ext cx="2928958" cy="456535"/>
          </a:xfrm>
          <a:prstGeom prst="rect">
            <a:avLst/>
          </a:prstGeom>
          <a:noFill/>
        </p:spPr>
        <p:txBody>
          <a:bodyPr wrap="square" rtlCol="0">
            <a:spAutoFit/>
          </a:bodyPr>
          <a:lstStyle/>
          <a:p>
            <a:pPr algn="just">
              <a:lnSpc>
                <a:spcPct val="150000"/>
              </a:lnSpc>
            </a:pPr>
            <a:r>
              <a:rPr lang="pt-BR" dirty="0" smtClean="0">
                <a:solidFill>
                  <a:schemeClr val="bg1"/>
                </a:solidFill>
              </a:rPr>
              <a:t>Publicações Técnicas</a:t>
            </a:r>
          </a:p>
        </p:txBody>
      </p:sp>
      <p:sp>
        <p:nvSpPr>
          <p:cNvPr id="10" name="CaixaDeTexto 9"/>
          <p:cNvSpPr txBox="1"/>
          <p:nvPr/>
        </p:nvSpPr>
        <p:spPr>
          <a:xfrm>
            <a:off x="928662" y="5564375"/>
            <a:ext cx="4500594" cy="507831"/>
          </a:xfrm>
          <a:prstGeom prst="rect">
            <a:avLst/>
          </a:prstGeom>
          <a:noFill/>
        </p:spPr>
        <p:txBody>
          <a:bodyPr wrap="square" rtlCol="0">
            <a:spAutoFit/>
          </a:bodyPr>
          <a:lstStyle/>
          <a:p>
            <a:pPr algn="just">
              <a:lnSpc>
                <a:spcPct val="150000"/>
              </a:lnSpc>
            </a:pPr>
            <a:r>
              <a:rPr lang="pt-BR" dirty="0" smtClean="0">
                <a:solidFill>
                  <a:schemeClr val="bg1"/>
                </a:solidFill>
              </a:rPr>
              <a:t>Embalagem, armazenagem e transporte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0  L 0.25 0  E" pathEditMode="relative" ptsTypes="">
                                      <p:cBhvr>
                                        <p:cTn id="6" dur="2000" fill="hold"/>
                                        <p:tgtEl>
                                          <p:spTgt spid="1026"/>
                                        </p:tgtEl>
                                        <p:attrNameLst>
                                          <p:attrName>ppt_x</p:attrName>
                                          <p:attrName>ppt_y</p:attrName>
                                        </p:attrNameLst>
                                      </p:cBhvr>
                                    </p:animMotion>
                                  </p:childTnLst>
                                </p:cTn>
                              </p:par>
                            </p:childTnLst>
                          </p:cTn>
                        </p:par>
                        <p:par>
                          <p:cTn id="7" fill="hold">
                            <p:stCondLst>
                              <p:cond delay="2000"/>
                            </p:stCondLst>
                            <p:childTnLst>
                              <p:par>
                                <p:cTn id="8" presetID="18" presetClass="entr" presetSubtype="12"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strips(down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strips(downLeft)">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strips(down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928662" y="1500174"/>
            <a:ext cx="7429552" cy="456535"/>
          </a:xfrm>
          <a:prstGeom prst="rect">
            <a:avLst/>
          </a:prstGeom>
          <a:noFill/>
        </p:spPr>
        <p:txBody>
          <a:bodyPr wrap="square" rtlCol="0">
            <a:spAutoFit/>
          </a:bodyPr>
          <a:lstStyle/>
          <a:p>
            <a:pPr algn="ctr">
              <a:lnSpc>
                <a:spcPct val="150000"/>
              </a:lnSpc>
            </a:pPr>
            <a:r>
              <a:rPr lang="pt-BR" b="1" dirty="0" smtClean="0">
                <a:solidFill>
                  <a:schemeClr val="bg1"/>
                </a:solidFill>
              </a:rPr>
              <a:t>Serviços Extraordinários</a:t>
            </a:r>
          </a:p>
        </p:txBody>
      </p:sp>
      <p:sp>
        <p:nvSpPr>
          <p:cNvPr id="5" name="Retângulo 2"/>
          <p:cNvSpPr>
            <a:spLocks noChangeArrowheads="1"/>
          </p:cNvSpPr>
          <p:nvPr/>
        </p:nvSpPr>
        <p:spPr bwMode="auto">
          <a:xfrm>
            <a:off x="1770181" y="500042"/>
            <a:ext cx="5767220" cy="1015663"/>
          </a:xfrm>
          <a:prstGeom prst="rect">
            <a:avLst/>
          </a:prstGeom>
          <a:noFill/>
          <a:ln w="9525">
            <a:noFill/>
            <a:miter lim="800000"/>
            <a:headEnd/>
            <a:tailEnd/>
          </a:ln>
        </p:spPr>
        <p:txBody>
          <a:bodyPr wrap="none">
            <a:spAutoFit/>
          </a:bodyPr>
          <a:lstStyle/>
          <a:p>
            <a:pPr algn="ctr">
              <a:lnSpc>
                <a:spcPct val="15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b="1" dirty="0" smtClean="0">
                <a:solidFill>
                  <a:srgbClr val="FFFFFF"/>
                </a:solidFill>
                <a:latin typeface="Calibri" pitchFamily="34" charset="0"/>
                <a:ea typeface="ＭＳ Ｐゴシック" pitchFamily="34" charset="-128"/>
              </a:rPr>
              <a:t>Conceitos e características</a:t>
            </a:r>
            <a:endParaRPr lang="pt-BR" sz="4000" b="1" dirty="0">
              <a:solidFill>
                <a:srgbClr val="FFFFFF"/>
              </a:solidFill>
              <a:latin typeface="Calibri" pitchFamily="34" charset="0"/>
              <a:ea typeface="ＭＳ Ｐゴシック" pitchFamily="34" charset="-128"/>
            </a:endParaRPr>
          </a:p>
        </p:txBody>
      </p:sp>
      <p:pic>
        <p:nvPicPr>
          <p:cNvPr id="1028" name="Picture 4" descr="Resultado de imagem para corrosão em aeronave C-130"/>
          <p:cNvPicPr>
            <a:picLocks noChangeAspect="1" noChangeArrowheads="1"/>
          </p:cNvPicPr>
          <p:nvPr/>
        </p:nvPicPr>
        <p:blipFill>
          <a:blip r:embed="rId3"/>
          <a:srcRect/>
          <a:stretch>
            <a:fillRect/>
          </a:stretch>
        </p:blipFill>
        <p:spPr bwMode="auto">
          <a:xfrm>
            <a:off x="285720" y="2143116"/>
            <a:ext cx="5524500" cy="3352801"/>
          </a:xfrm>
          <a:prstGeom prst="rect">
            <a:avLst/>
          </a:prstGeom>
          <a:noFill/>
        </p:spPr>
      </p:pic>
      <p:pic>
        <p:nvPicPr>
          <p:cNvPr id="60420" name="Picture 4" descr="Resultado de imagem para C-95 colisão com passaro"/>
          <p:cNvPicPr>
            <a:picLocks noChangeAspect="1" noChangeArrowheads="1"/>
          </p:cNvPicPr>
          <p:nvPr/>
        </p:nvPicPr>
        <p:blipFill>
          <a:blip r:embed="rId4"/>
          <a:srcRect/>
          <a:stretch>
            <a:fillRect/>
          </a:stretch>
        </p:blipFill>
        <p:spPr bwMode="auto">
          <a:xfrm>
            <a:off x="4357686" y="3286124"/>
            <a:ext cx="4482548" cy="3357586"/>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strips(downLeft)">
                                      <p:cBhvr>
                                        <p:cTn id="7" dur="500"/>
                                        <p:tgtEl>
                                          <p:spTgt spid="1028"/>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60420"/>
                                        </p:tgtEl>
                                        <p:attrNameLst>
                                          <p:attrName>style.visibility</p:attrName>
                                        </p:attrNameLst>
                                      </p:cBhvr>
                                      <p:to>
                                        <p:strVal val="visible"/>
                                      </p:to>
                                    </p:set>
                                    <p:animEffect transition="in" filter="strips(downLeft)">
                                      <p:cBhvr>
                                        <p:cTn id="11" dur="500"/>
                                        <p:tgtEl>
                                          <p:spTgt spid="60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tângulo 2"/>
          <p:cNvSpPr>
            <a:spLocks noChangeArrowheads="1"/>
          </p:cNvSpPr>
          <p:nvPr/>
        </p:nvSpPr>
        <p:spPr bwMode="auto">
          <a:xfrm>
            <a:off x="1770181" y="500042"/>
            <a:ext cx="5767220" cy="1015663"/>
          </a:xfrm>
          <a:prstGeom prst="rect">
            <a:avLst/>
          </a:prstGeom>
          <a:noFill/>
          <a:ln w="9525">
            <a:noFill/>
            <a:miter lim="800000"/>
            <a:headEnd/>
            <a:tailEnd/>
          </a:ln>
        </p:spPr>
        <p:txBody>
          <a:bodyPr wrap="none">
            <a:spAutoFit/>
          </a:bodyPr>
          <a:lstStyle/>
          <a:p>
            <a:pPr algn="ctr">
              <a:lnSpc>
                <a:spcPct val="150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4000" b="1" dirty="0" smtClean="0">
                <a:solidFill>
                  <a:srgbClr val="FFFFFF"/>
                </a:solidFill>
                <a:latin typeface="Calibri" pitchFamily="34" charset="0"/>
                <a:ea typeface="ＭＳ Ｐゴシック" pitchFamily="34" charset="-128"/>
              </a:rPr>
              <a:t>Conceitos e características</a:t>
            </a:r>
            <a:endParaRPr lang="pt-BR" sz="4000" b="1" dirty="0">
              <a:solidFill>
                <a:srgbClr val="FFFFFF"/>
              </a:solidFill>
              <a:latin typeface="Calibri" pitchFamily="34" charset="0"/>
              <a:ea typeface="ＭＳ Ｐゴシック" pitchFamily="34" charset="-128"/>
            </a:endParaRPr>
          </a:p>
        </p:txBody>
      </p:sp>
      <p:sp>
        <p:nvSpPr>
          <p:cNvPr id="3" name="CaixaDeTexto 2"/>
          <p:cNvSpPr txBox="1"/>
          <p:nvPr/>
        </p:nvSpPr>
        <p:spPr>
          <a:xfrm>
            <a:off x="714348" y="1928802"/>
            <a:ext cx="7572428" cy="3000821"/>
          </a:xfrm>
          <a:prstGeom prst="rect">
            <a:avLst/>
          </a:prstGeom>
          <a:noFill/>
        </p:spPr>
        <p:txBody>
          <a:bodyPr wrap="square" rtlCol="0">
            <a:spAutoFit/>
          </a:bodyPr>
          <a:lstStyle/>
          <a:p>
            <a:pPr algn="ctr">
              <a:lnSpc>
                <a:spcPct val="150000"/>
              </a:lnSpc>
            </a:pPr>
            <a:r>
              <a:rPr lang="pt-BR" b="1" dirty="0" smtClean="0">
                <a:solidFill>
                  <a:schemeClr val="bg1"/>
                </a:solidFill>
              </a:rPr>
              <a:t>Métricas de desempenho</a:t>
            </a:r>
          </a:p>
          <a:p>
            <a:pPr algn="just">
              <a:lnSpc>
                <a:spcPct val="150000"/>
              </a:lnSpc>
            </a:pPr>
            <a:r>
              <a:rPr lang="pt-BR" dirty="0" smtClean="0">
                <a:solidFill>
                  <a:schemeClr val="bg1"/>
                </a:solidFill>
              </a:rPr>
              <a:t>“Durante a vigência do contrato a CONTRATADA poderá ter o pagamento mensal, referente a cada um dos módulos, afetado pelo desempenho na prestação dos serviços e fornecimentos de material previstos neste PB, segundo as métricas preestabelecidas no item anterior.”</a:t>
            </a:r>
          </a:p>
          <a:p>
            <a:pPr algn="just">
              <a:lnSpc>
                <a:spcPct val="150000"/>
              </a:lnSpc>
            </a:pPr>
            <a:endParaRPr lang="pt-BR" dirty="0" smtClean="0">
              <a:solidFill>
                <a:schemeClr val="bg1"/>
              </a:solidFill>
            </a:endParaRPr>
          </a:p>
        </p:txBody>
      </p:sp>
      <p:pic>
        <p:nvPicPr>
          <p:cNvPr id="5" name="Picture 4105" descr="critico"/>
          <p:cNvPicPr>
            <a:picLocks noChangeAspect="1" noChangeArrowheads="1"/>
          </p:cNvPicPr>
          <p:nvPr/>
        </p:nvPicPr>
        <p:blipFill>
          <a:blip r:embed="rId3"/>
          <a:srcRect/>
          <a:stretch>
            <a:fillRect/>
          </a:stretch>
        </p:blipFill>
        <p:spPr bwMode="auto">
          <a:xfrm>
            <a:off x="1981200" y="4467247"/>
            <a:ext cx="5181600" cy="21050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4317</TotalTime>
  <Words>1303</Words>
  <Application>Microsoft Office PowerPoint</Application>
  <PresentationFormat>Apresentação na tela (4:3)</PresentationFormat>
  <Paragraphs>226</Paragraphs>
  <Slides>38</Slides>
  <Notes>37</Notes>
  <HiddenSlides>3</HiddenSlides>
  <MMClips>0</MMClips>
  <ScaleCrop>false</ScaleCrop>
  <HeadingPairs>
    <vt:vector size="4" baseType="variant">
      <vt:variant>
        <vt:lpstr>Tema</vt:lpstr>
      </vt:variant>
      <vt:variant>
        <vt:i4>1</vt:i4>
      </vt:variant>
      <vt:variant>
        <vt:lpstr>Títulos de slides</vt:lpstr>
      </vt:variant>
      <vt:variant>
        <vt:i4>38</vt:i4>
      </vt:variant>
    </vt:vector>
  </HeadingPairs>
  <TitlesOfParts>
    <vt:vector size="3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tenoriomtc</dc:creator>
  <cp:lastModifiedBy>PC-AB23-08</cp:lastModifiedBy>
  <cp:revision>351</cp:revision>
  <dcterms:created xsi:type="dcterms:W3CDTF">2015-05-26T14:16:05Z</dcterms:created>
  <dcterms:modified xsi:type="dcterms:W3CDTF">2016-09-20T15:27:57Z</dcterms:modified>
</cp:coreProperties>
</file>