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7" r:id="rId4"/>
    <p:sldId id="265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1AE"/>
    <a:srgbClr val="FFD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88" autoAdjust="0"/>
    <p:restoredTop sz="94660" autoAdjust="0"/>
  </p:normalViewPr>
  <p:slideViewPr>
    <p:cSldViewPr>
      <p:cViewPr varScale="1">
        <p:scale>
          <a:sx n="112" d="100"/>
          <a:sy n="112" d="100"/>
        </p:scale>
        <p:origin x="13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C3CB62-C6EC-4872-A30C-CDFDCE18EFE9}" type="datetimeFigureOut">
              <a:rPr lang="pt-BR" smtClean="0"/>
              <a:pPr/>
              <a:t>19/09/2016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B0DB26-59BF-4D49-92FF-F759C55AB9F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C3CB62-C6EC-4872-A30C-CDFDCE18EFE9}" type="datetimeFigureOut">
              <a:rPr lang="pt-BR" smtClean="0"/>
              <a:pPr/>
              <a:t>19/09/2016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B0DB26-59BF-4D49-92FF-F759C55AB9F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C3CB62-C6EC-4872-A30C-CDFDCE18EFE9}" type="datetimeFigureOut">
              <a:rPr lang="pt-BR" smtClean="0"/>
              <a:pPr/>
              <a:t>19/09/2016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B0DB26-59BF-4D49-92FF-F759C55AB9F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C3CB62-C6EC-4872-A30C-CDFDCE18EFE9}" type="datetimeFigureOut">
              <a:rPr lang="pt-BR" smtClean="0"/>
              <a:pPr/>
              <a:t>19/09/2016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B0DB26-59BF-4D49-92FF-F759C55AB9F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C3CB62-C6EC-4872-A30C-CDFDCE18EFE9}" type="datetimeFigureOut">
              <a:rPr lang="pt-BR" smtClean="0"/>
              <a:pPr/>
              <a:t>19/09/2016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B0DB26-59BF-4D49-92FF-F759C55AB9F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C3CB62-C6EC-4872-A30C-CDFDCE18EFE9}" type="datetimeFigureOut">
              <a:rPr lang="pt-BR" smtClean="0"/>
              <a:pPr/>
              <a:t>19/09/2016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B0DB26-59BF-4D49-92FF-F759C55AB9F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C3CB62-C6EC-4872-A30C-CDFDCE18EFE9}" type="datetimeFigureOut">
              <a:rPr lang="pt-BR" smtClean="0"/>
              <a:pPr/>
              <a:t>19/09/2016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B0DB26-59BF-4D49-92FF-F759C55AB9F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C3CB62-C6EC-4872-A30C-CDFDCE18EFE9}" type="datetimeFigureOut">
              <a:rPr lang="pt-BR" smtClean="0"/>
              <a:pPr/>
              <a:t>19/09/2016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B0DB26-59BF-4D49-92FF-F759C55AB9F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C3CB62-C6EC-4872-A30C-CDFDCE18EFE9}" type="datetimeFigureOut">
              <a:rPr lang="pt-BR" smtClean="0"/>
              <a:pPr/>
              <a:t>19/09/2016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B0DB26-59BF-4D49-92FF-F759C55AB9F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5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pAviation_sh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718941"/>
            <a:ext cx="4445490" cy="114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6280" y="2780928"/>
            <a:ext cx="1412354" cy="15112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7" y="332656"/>
            <a:ext cx="8739704" cy="30963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7" y="3717032"/>
            <a:ext cx="8517924" cy="191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51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332656"/>
            <a:ext cx="8710505" cy="31683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7" y="3645025"/>
            <a:ext cx="8568952" cy="192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51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196751"/>
            <a:ext cx="8688604" cy="2376265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" y="332656"/>
            <a:ext cx="8753720" cy="43204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err="1" smtClean="0">
                <a:latin typeface="Arial Black" pitchFamily="34" charset="0"/>
                <a:cs typeface="Arial" pitchFamily="34" charset="0"/>
              </a:rPr>
              <a:t>Comparativo</a:t>
            </a:r>
            <a:r>
              <a:rPr lang="en-US" sz="2000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  <a:cs typeface="Arial" pitchFamily="34" charset="0"/>
              </a:rPr>
              <a:t>peus</a:t>
            </a:r>
            <a:r>
              <a:rPr lang="en-US" sz="2000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  <a:cs typeface="Arial" pitchFamily="34" charset="0"/>
              </a:rPr>
              <a:t>novos</a:t>
            </a:r>
            <a:r>
              <a:rPr lang="en-US" sz="2000" dirty="0" smtClean="0">
                <a:latin typeface="Arial Black" pitchFamily="34" charset="0"/>
                <a:cs typeface="Arial" pitchFamily="34" charset="0"/>
              </a:rPr>
              <a:t> x </a:t>
            </a:r>
            <a:r>
              <a:rPr lang="en-US" sz="2000" dirty="0" err="1" smtClean="0">
                <a:latin typeface="Arial Black" pitchFamily="34" charset="0"/>
                <a:cs typeface="Arial" pitchFamily="34" charset="0"/>
              </a:rPr>
              <a:t>recauchutagem</a:t>
            </a:r>
            <a:endParaRPr lang="pt-BR" sz="20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52401" y="4005064"/>
            <a:ext cx="8236023" cy="187220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100" dirty="0" err="1" smtClean="0">
                <a:latin typeface="Arial Black" pitchFamily="34" charset="0"/>
                <a:cs typeface="Arial" pitchFamily="34" charset="0"/>
              </a:rPr>
              <a:t>Principais</a:t>
            </a:r>
            <a:r>
              <a:rPr lang="en-US" sz="1100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1100" dirty="0" err="1" smtClean="0">
                <a:latin typeface="Arial Black" pitchFamily="34" charset="0"/>
                <a:cs typeface="Arial" pitchFamily="34" charset="0"/>
              </a:rPr>
              <a:t>motivos</a:t>
            </a:r>
            <a:r>
              <a:rPr lang="en-US" sz="1100" dirty="0" smtClean="0">
                <a:latin typeface="Arial Black" pitchFamily="34" charset="0"/>
                <a:cs typeface="Arial" pitchFamily="34" charset="0"/>
              </a:rPr>
              <a:t> de </a:t>
            </a:r>
            <a:r>
              <a:rPr lang="en-US" sz="1100" dirty="0" err="1" smtClean="0">
                <a:latin typeface="Arial Black" pitchFamily="34" charset="0"/>
                <a:cs typeface="Arial" pitchFamily="34" charset="0"/>
              </a:rPr>
              <a:t>condenações</a:t>
            </a:r>
            <a:r>
              <a:rPr lang="en-US" sz="1100" dirty="0" smtClean="0">
                <a:latin typeface="Arial Black" pitchFamily="34" charset="0"/>
                <a:cs typeface="Arial" pitchFamily="34" charset="0"/>
              </a:rPr>
              <a:t>:</a:t>
            </a:r>
          </a:p>
          <a:p>
            <a:pPr algn="l"/>
            <a:endParaRPr lang="en-US" sz="1100" dirty="0">
              <a:latin typeface="Arial Black" pitchFamily="34" charset="0"/>
              <a:cs typeface="Arial" pitchFamily="34" charset="0"/>
            </a:endParaRPr>
          </a:p>
          <a:p>
            <a:pPr marL="171450" indent="-171450" algn="l">
              <a:buFontTx/>
              <a:buChar char="-"/>
            </a:pPr>
            <a:r>
              <a:rPr lang="en-US" sz="1000" dirty="0" smtClean="0">
                <a:latin typeface="Arial Black" pitchFamily="34" charset="0"/>
                <a:cs typeface="Arial" pitchFamily="34" charset="0"/>
              </a:rPr>
              <a:t>Corte </a:t>
            </a:r>
            <a:r>
              <a:rPr lang="en-US" sz="1000" dirty="0" err="1" smtClean="0">
                <a:latin typeface="Arial Black" pitchFamily="34" charset="0"/>
                <a:cs typeface="Arial" pitchFamily="34" charset="0"/>
              </a:rPr>
              <a:t>além</a:t>
            </a:r>
            <a:r>
              <a:rPr lang="en-US" sz="1000" dirty="0" smtClean="0">
                <a:latin typeface="Arial Black" pitchFamily="34" charset="0"/>
                <a:cs typeface="Arial" pitchFamily="34" charset="0"/>
              </a:rPr>
              <a:t> dos </a:t>
            </a:r>
            <a:r>
              <a:rPr lang="en-US" sz="1000" dirty="0" err="1" smtClean="0">
                <a:latin typeface="Arial Black" pitchFamily="34" charset="0"/>
                <a:cs typeface="Arial" pitchFamily="34" charset="0"/>
              </a:rPr>
              <a:t>limites</a:t>
            </a:r>
            <a:r>
              <a:rPr lang="en-US" sz="1000" dirty="0" smtClean="0">
                <a:latin typeface="Arial Black" pitchFamily="34" charset="0"/>
                <a:cs typeface="Arial" pitchFamily="34" charset="0"/>
              </a:rPr>
              <a:t>;</a:t>
            </a:r>
          </a:p>
          <a:p>
            <a:pPr marL="171450" indent="-171450" algn="l">
              <a:buFontTx/>
              <a:buChar char="-"/>
            </a:pPr>
            <a:r>
              <a:rPr lang="en-US" sz="1000" dirty="0" err="1" smtClean="0">
                <a:latin typeface="Arial Black" pitchFamily="34" charset="0"/>
                <a:cs typeface="Arial" pitchFamily="34" charset="0"/>
              </a:rPr>
              <a:t>Deterioração</a:t>
            </a:r>
            <a:r>
              <a:rPr lang="en-US" sz="1000" dirty="0" smtClean="0">
                <a:latin typeface="Arial Black" pitchFamily="34" charset="0"/>
                <a:cs typeface="Arial" pitchFamily="34" charset="0"/>
              </a:rPr>
              <a:t> no </a:t>
            </a:r>
            <a:r>
              <a:rPr lang="en-US" sz="1000" dirty="0" err="1" smtClean="0">
                <a:latin typeface="Arial Black" pitchFamily="34" charset="0"/>
                <a:cs typeface="Arial" pitchFamily="34" charset="0"/>
              </a:rPr>
              <a:t>costado</a:t>
            </a:r>
            <a:r>
              <a:rPr lang="en-US" sz="1000" dirty="0" smtClean="0">
                <a:latin typeface="Arial Black" pitchFamily="34" charset="0"/>
                <a:cs typeface="Arial" pitchFamily="34" charset="0"/>
              </a:rPr>
              <a:t>;</a:t>
            </a:r>
          </a:p>
          <a:p>
            <a:pPr marL="171450" indent="-171450" algn="l">
              <a:buFontTx/>
              <a:buChar char="-"/>
            </a:pPr>
            <a:r>
              <a:rPr lang="en-US" sz="1000" dirty="0" err="1" smtClean="0">
                <a:latin typeface="Arial Black" pitchFamily="34" charset="0"/>
                <a:cs typeface="Arial" pitchFamily="34" charset="0"/>
              </a:rPr>
              <a:t>Desgaste</a:t>
            </a:r>
            <a:r>
              <a:rPr lang="en-US" sz="1000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 Black" pitchFamily="34" charset="0"/>
                <a:cs typeface="Arial" pitchFamily="34" charset="0"/>
              </a:rPr>
              <a:t>excessivo</a:t>
            </a:r>
            <a:r>
              <a:rPr lang="en-US" sz="1000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 Black" pitchFamily="34" charset="0"/>
                <a:cs typeface="Arial" pitchFamily="34" charset="0"/>
              </a:rPr>
              <a:t>na</a:t>
            </a:r>
            <a:r>
              <a:rPr lang="en-US" sz="1000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 Black" pitchFamily="34" charset="0"/>
                <a:cs typeface="Arial" pitchFamily="34" charset="0"/>
              </a:rPr>
              <a:t>rodagem</a:t>
            </a:r>
            <a:r>
              <a:rPr lang="en-US" sz="1000" dirty="0" smtClean="0">
                <a:latin typeface="Arial Black" pitchFamily="34" charset="0"/>
                <a:cs typeface="Arial" pitchFamily="34" charset="0"/>
              </a:rPr>
              <a:t>;</a:t>
            </a:r>
          </a:p>
          <a:p>
            <a:pPr marL="171450" indent="-171450" algn="l">
              <a:buFontTx/>
              <a:buChar char="-"/>
            </a:pPr>
            <a:endParaRPr lang="en-US" sz="1000" dirty="0" smtClean="0">
              <a:latin typeface="Arial Black" pitchFamily="34" charset="0"/>
              <a:cs typeface="Arial" pitchFamily="34" charset="0"/>
            </a:endParaRPr>
          </a:p>
          <a:p>
            <a:pPr marL="171450" indent="-171450" algn="l">
              <a:buFontTx/>
              <a:buChar char="-"/>
            </a:pPr>
            <a:endParaRPr lang="pt-BR" sz="1000" dirty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49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24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Tema do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marcelo</dc:creator>
  <cp:lastModifiedBy>Francisco Garcia</cp:lastModifiedBy>
  <cp:revision>155</cp:revision>
  <dcterms:created xsi:type="dcterms:W3CDTF">2012-06-12T20:01:16Z</dcterms:created>
  <dcterms:modified xsi:type="dcterms:W3CDTF">2016-09-19T19:07:03Z</dcterms:modified>
</cp:coreProperties>
</file>