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diagrams/colors11.xml" ContentType="application/vnd.openxmlformats-officedocument.drawingml.diagramColors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diagrams/layout9.xml" ContentType="application/vnd.openxmlformats-officedocument.drawingml.diagramLayout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5951" r:id="rId1"/>
  </p:sldMasterIdLst>
  <p:notesMasterIdLst>
    <p:notesMasterId r:id="rId51"/>
  </p:notesMasterIdLst>
  <p:handoutMasterIdLst>
    <p:handoutMasterId r:id="rId52"/>
  </p:handoutMasterIdLst>
  <p:sldIdLst>
    <p:sldId id="544" r:id="rId2"/>
    <p:sldId id="2112" r:id="rId3"/>
    <p:sldId id="2068" r:id="rId4"/>
    <p:sldId id="2009" r:id="rId5"/>
    <p:sldId id="1684" r:id="rId6"/>
    <p:sldId id="1685" r:id="rId7"/>
    <p:sldId id="1459" r:id="rId8"/>
    <p:sldId id="2105" r:id="rId9"/>
    <p:sldId id="1777" r:id="rId10"/>
    <p:sldId id="2113" r:id="rId11"/>
    <p:sldId id="1470" r:id="rId12"/>
    <p:sldId id="2106" r:id="rId13"/>
    <p:sldId id="2111" r:id="rId14"/>
    <p:sldId id="1928" r:id="rId15"/>
    <p:sldId id="2073" r:id="rId16"/>
    <p:sldId id="1492" r:id="rId17"/>
    <p:sldId id="1493" r:id="rId18"/>
    <p:sldId id="1706" r:id="rId19"/>
    <p:sldId id="2107" r:id="rId20"/>
    <p:sldId id="2075" r:id="rId21"/>
    <p:sldId id="2076" r:id="rId22"/>
    <p:sldId id="2077" r:id="rId23"/>
    <p:sldId id="2010" r:id="rId24"/>
    <p:sldId id="2079" r:id="rId25"/>
    <p:sldId id="2078" r:id="rId26"/>
    <p:sldId id="2081" r:id="rId27"/>
    <p:sldId id="2108" r:id="rId28"/>
    <p:sldId id="2082" r:id="rId29"/>
    <p:sldId id="2094" r:id="rId30"/>
    <p:sldId id="2083" r:id="rId31"/>
    <p:sldId id="2080" r:id="rId32"/>
    <p:sldId id="2095" r:id="rId33"/>
    <p:sldId id="2086" r:id="rId34"/>
    <p:sldId id="2087" r:id="rId35"/>
    <p:sldId id="2089" r:id="rId36"/>
    <p:sldId id="2096" r:id="rId37"/>
    <p:sldId id="2097" r:id="rId38"/>
    <p:sldId id="2098" r:id="rId39"/>
    <p:sldId id="2099" r:id="rId40"/>
    <p:sldId id="2090" r:id="rId41"/>
    <p:sldId id="2088" r:id="rId42"/>
    <p:sldId id="2109" r:id="rId43"/>
    <p:sldId id="2101" r:id="rId44"/>
    <p:sldId id="2102" r:id="rId45"/>
    <p:sldId id="2103" r:id="rId46"/>
    <p:sldId id="2104" r:id="rId47"/>
    <p:sldId id="2110" r:id="rId48"/>
    <p:sldId id="2092" r:id="rId49"/>
    <p:sldId id="2093" r:id="rId50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ECFF"/>
    <a:srgbClr val="3366FF"/>
    <a:srgbClr val="0000FF"/>
    <a:srgbClr val="CCCCFF"/>
    <a:srgbClr val="000000"/>
    <a:srgbClr val="FFFF00"/>
    <a:srgbClr val="0A045C"/>
    <a:srgbClr val="0066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4897" autoAdjust="0"/>
    <p:restoredTop sz="96416" autoAdjust="0"/>
  </p:normalViewPr>
  <p:slideViewPr>
    <p:cSldViewPr>
      <p:cViewPr>
        <p:scale>
          <a:sx n="80" d="100"/>
          <a:sy n="80" d="100"/>
        </p:scale>
        <p:origin x="-4932" y="-990"/>
      </p:cViewPr>
      <p:guideLst>
        <p:guide orient="horz" pos="672"/>
        <p:guide orient="horz" pos="336"/>
        <p:guide orient="horz" pos="4080"/>
        <p:guide pos="96"/>
        <p:guide pos="5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notesViewPr>
    <p:cSldViewPr>
      <p:cViewPr varScale="1">
        <p:scale>
          <a:sx n="59" d="100"/>
          <a:sy n="59" d="100"/>
        </p:scale>
        <p:origin x="-1788" y="-9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0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0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3366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9CD7BAF-E1F4-4D7E-B239-0EB826C4CDD1}" type="presOf" srcId="{3E54586D-93F5-48C6-B9E9-9081923499B1}" destId="{C51EE442-E8E0-4F13-9198-AF6CA0FD4127}" srcOrd="0" destOrd="0" presId="urn:microsoft.com/office/officeart/2005/8/layout/vList2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6A181B9C-0F40-4172-9B0F-F34AD4399BAF}" type="presOf" srcId="{5D61A083-E842-46BC-89E5-0DD16E96EC14}" destId="{3ECDBD60-5858-45B5-957D-29F72AB56815}" srcOrd="0" destOrd="0" presId="urn:microsoft.com/office/officeart/2005/8/layout/vList2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40048E2E-0D0C-4426-BADB-21C25A755D5E}" type="presOf" srcId="{B0F632B0-5200-4780-868E-1B6FBE017761}" destId="{4EE79166-62FA-492F-8B06-1F6A8B25161E}" srcOrd="0" destOrd="0" presId="urn:microsoft.com/office/officeart/2005/8/layout/vList2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93C2BA54-F5B8-4027-B4D0-4240089F739E}" type="presOf" srcId="{90561CC2-669C-40D6-8134-131919347DBF}" destId="{4BCB403F-DC45-48B2-8D60-6F1E58B080BE}" srcOrd="0" destOrd="0" presId="urn:microsoft.com/office/officeart/2005/8/layout/vList2"/>
    <dgm:cxn modelId="{EF1B44D9-0C1A-44EA-A91A-637CD69A931F}" type="presOf" srcId="{FF1BE461-BFFF-47F6-B3E8-CF14D0914E30}" destId="{4D65BD20-2492-4720-B320-9CA0582F2DDD}" srcOrd="0" destOrd="0" presId="urn:microsoft.com/office/officeart/2005/8/layout/vList2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4D660B42-C451-4672-885C-29E3AB639E28}" type="presOf" srcId="{C8A61E59-1901-4817-9EBA-35CBE8FD34EE}" destId="{F3128ADF-3320-4C3F-A9A7-3D706DA1C56F}" srcOrd="0" destOrd="0" presId="urn:microsoft.com/office/officeart/2005/8/layout/vList2"/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9DF97EDF-FA43-48ED-A592-41B5667EEAB9}" type="presOf" srcId="{FF1CD0B1-160F-4E05-A448-1305905ED66D}" destId="{CBD1BF29-2F2D-4FA9-9120-0E4A0F91C81E}" srcOrd="0" destOrd="0" presId="urn:microsoft.com/office/officeart/2005/8/layout/vList2"/>
    <dgm:cxn modelId="{17C567D7-6642-4290-9935-8A134577453C}" type="presOf" srcId="{69FE48BE-1CE6-4EBF-B289-18CE9DC35CA5}" destId="{CCC29B1D-3154-487D-8B44-FB5B5F7FF5B8}" srcOrd="0" destOrd="0" presId="urn:microsoft.com/office/officeart/2005/8/layout/vList2"/>
    <dgm:cxn modelId="{E46D2DCB-B6FB-4DC0-A6CB-0D0957EC11BE}" type="presParOf" srcId="{4BCB403F-DC45-48B2-8D60-6F1E58B080BE}" destId="{CBD1BF29-2F2D-4FA9-9120-0E4A0F91C81E}" srcOrd="0" destOrd="0" presId="urn:microsoft.com/office/officeart/2005/8/layout/vList2"/>
    <dgm:cxn modelId="{828C5830-8CE9-46D2-A075-EC1E65617793}" type="presParOf" srcId="{4BCB403F-DC45-48B2-8D60-6F1E58B080BE}" destId="{EB416554-841E-43E4-B2AB-E3FBE972E242}" srcOrd="1" destOrd="0" presId="urn:microsoft.com/office/officeart/2005/8/layout/vList2"/>
    <dgm:cxn modelId="{56E7A031-0C87-47A6-B09E-A0331D28E5AD}" type="presParOf" srcId="{4BCB403F-DC45-48B2-8D60-6F1E58B080BE}" destId="{4EE79166-62FA-492F-8B06-1F6A8B25161E}" srcOrd="2" destOrd="0" presId="urn:microsoft.com/office/officeart/2005/8/layout/vList2"/>
    <dgm:cxn modelId="{E2E05511-42C5-453E-8984-92086DB8E19E}" type="presParOf" srcId="{4BCB403F-DC45-48B2-8D60-6F1E58B080BE}" destId="{92163FA1-60E8-45E4-B3C6-96E5759F2C16}" srcOrd="3" destOrd="0" presId="urn:microsoft.com/office/officeart/2005/8/layout/vList2"/>
    <dgm:cxn modelId="{91246D8F-BED3-4371-BF94-B69DC412E6DF}" type="presParOf" srcId="{4BCB403F-DC45-48B2-8D60-6F1E58B080BE}" destId="{CCC29B1D-3154-487D-8B44-FB5B5F7FF5B8}" srcOrd="4" destOrd="0" presId="urn:microsoft.com/office/officeart/2005/8/layout/vList2"/>
    <dgm:cxn modelId="{929D24C8-A306-4C0A-B38A-1BC7206A0A2D}" type="presParOf" srcId="{4BCB403F-DC45-48B2-8D60-6F1E58B080BE}" destId="{D095FFE7-C26F-470C-B1B0-E021C78540E3}" srcOrd="5" destOrd="0" presId="urn:microsoft.com/office/officeart/2005/8/layout/vList2"/>
    <dgm:cxn modelId="{84106DA6-D97E-4F28-B176-1F683353EA53}" type="presParOf" srcId="{4BCB403F-DC45-48B2-8D60-6F1E58B080BE}" destId="{3ECDBD60-5858-45B5-957D-29F72AB56815}" srcOrd="6" destOrd="0" presId="urn:microsoft.com/office/officeart/2005/8/layout/vList2"/>
    <dgm:cxn modelId="{2874C9AE-892C-45D6-8FAB-FA83F876BEEF}" type="presParOf" srcId="{4BCB403F-DC45-48B2-8D60-6F1E58B080BE}" destId="{D2E33921-2C1F-461F-93A9-2F0432E0CECF}" srcOrd="7" destOrd="0" presId="urn:microsoft.com/office/officeart/2005/8/layout/vList2"/>
    <dgm:cxn modelId="{D6AD26B9-99F0-49BD-9050-E5F6F7033A1E}" type="presParOf" srcId="{4BCB403F-DC45-48B2-8D60-6F1E58B080BE}" destId="{C51EE442-E8E0-4F13-9198-AF6CA0FD4127}" srcOrd="8" destOrd="0" presId="urn:microsoft.com/office/officeart/2005/8/layout/vList2"/>
    <dgm:cxn modelId="{B1E52C59-D4CE-4ABC-B523-4AF7041481C5}" type="presParOf" srcId="{4BCB403F-DC45-48B2-8D60-6F1E58B080BE}" destId="{BBAAD9E3-3DCD-46D5-8ECC-F5AC641A6630}" srcOrd="9" destOrd="0" presId="urn:microsoft.com/office/officeart/2005/8/layout/vList2"/>
    <dgm:cxn modelId="{0AD7E548-DD82-40BD-9F0A-E12632048AC9}" type="presParOf" srcId="{4BCB403F-DC45-48B2-8D60-6F1E58B080BE}" destId="{4D65BD20-2492-4720-B320-9CA0582F2DDD}" srcOrd="10" destOrd="0" presId="urn:microsoft.com/office/officeart/2005/8/layout/vList2"/>
    <dgm:cxn modelId="{77BF5373-8B65-4C95-B189-8CD53AE9E8D0}" type="presParOf" srcId="{4BCB403F-DC45-48B2-8D60-6F1E58B080BE}" destId="{BFE4D147-62F2-4576-8D80-109F3E4DD700}" srcOrd="11" destOrd="0" presId="urn:microsoft.com/office/officeart/2005/8/layout/vList2"/>
    <dgm:cxn modelId="{048E2D94-72E1-48D6-ABF1-76D51B218612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1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CCEC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14ADCF9-604A-4D91-803E-D4ED50E0EF85}" type="presOf" srcId="{B0F632B0-5200-4780-868E-1B6FBE017761}" destId="{4EE79166-62FA-492F-8B06-1F6A8B25161E}" srcOrd="0" destOrd="0" presId="urn:microsoft.com/office/officeart/2005/8/layout/vList2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6682DDE0-952F-4B89-A423-47E0C4207CAA}" type="presOf" srcId="{5D61A083-E842-46BC-89E5-0DD16E96EC14}" destId="{3ECDBD60-5858-45B5-957D-29F72AB56815}" srcOrd="0" destOrd="0" presId="urn:microsoft.com/office/officeart/2005/8/layout/vList2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0C0C7914-43E1-4405-9491-891350E48F2A}" type="presOf" srcId="{FF1BE461-BFFF-47F6-B3E8-CF14D0914E30}" destId="{4D65BD20-2492-4720-B320-9CA0582F2DDD}" srcOrd="0" destOrd="0" presId="urn:microsoft.com/office/officeart/2005/8/layout/vList2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ADCCB8C7-1655-4A5C-8D31-489ED19ACE73}" type="presOf" srcId="{C8A61E59-1901-4817-9EBA-35CBE8FD34EE}" destId="{F3128ADF-3320-4C3F-A9A7-3D706DA1C56F}" srcOrd="0" destOrd="0" presId="urn:microsoft.com/office/officeart/2005/8/layout/vList2"/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CADD1CDA-E394-4B42-A709-B237EC1EF0D2}" type="presOf" srcId="{3E54586D-93F5-48C6-B9E9-9081923499B1}" destId="{C51EE442-E8E0-4F13-9198-AF6CA0FD4127}" srcOrd="0" destOrd="0" presId="urn:microsoft.com/office/officeart/2005/8/layout/vList2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BA8ADF38-2793-480D-97F5-AB096AA8ED81}" type="presOf" srcId="{90561CC2-669C-40D6-8134-131919347DBF}" destId="{4BCB403F-DC45-48B2-8D60-6F1E58B080BE}" srcOrd="0" destOrd="0" presId="urn:microsoft.com/office/officeart/2005/8/layout/vList2"/>
    <dgm:cxn modelId="{C460AD83-838D-402F-8E91-AAE49E6ADE1E}" type="presOf" srcId="{69FE48BE-1CE6-4EBF-B289-18CE9DC35CA5}" destId="{CCC29B1D-3154-487D-8B44-FB5B5F7FF5B8}" srcOrd="0" destOrd="0" presId="urn:microsoft.com/office/officeart/2005/8/layout/vList2"/>
    <dgm:cxn modelId="{551EB6F6-A0A2-40D1-90EB-E0BE040BCCCD}" type="presOf" srcId="{FF1CD0B1-160F-4E05-A448-1305905ED66D}" destId="{CBD1BF29-2F2D-4FA9-9120-0E4A0F91C81E}" srcOrd="0" destOrd="0" presId="urn:microsoft.com/office/officeart/2005/8/layout/vList2"/>
    <dgm:cxn modelId="{E50950CE-B1DC-4A1A-A711-389D3BD97A6F}" type="presParOf" srcId="{4BCB403F-DC45-48B2-8D60-6F1E58B080BE}" destId="{CBD1BF29-2F2D-4FA9-9120-0E4A0F91C81E}" srcOrd="0" destOrd="0" presId="urn:microsoft.com/office/officeart/2005/8/layout/vList2"/>
    <dgm:cxn modelId="{483B7016-3E69-44E6-8BCF-57F44C08B56F}" type="presParOf" srcId="{4BCB403F-DC45-48B2-8D60-6F1E58B080BE}" destId="{EB416554-841E-43E4-B2AB-E3FBE972E242}" srcOrd="1" destOrd="0" presId="urn:microsoft.com/office/officeart/2005/8/layout/vList2"/>
    <dgm:cxn modelId="{98A843B0-95B5-4FB4-AB2C-A27B3E906AE4}" type="presParOf" srcId="{4BCB403F-DC45-48B2-8D60-6F1E58B080BE}" destId="{4EE79166-62FA-492F-8B06-1F6A8B25161E}" srcOrd="2" destOrd="0" presId="urn:microsoft.com/office/officeart/2005/8/layout/vList2"/>
    <dgm:cxn modelId="{FCB0BC62-C2DD-4940-8BB1-1FD9524C2414}" type="presParOf" srcId="{4BCB403F-DC45-48B2-8D60-6F1E58B080BE}" destId="{92163FA1-60E8-45E4-B3C6-96E5759F2C16}" srcOrd="3" destOrd="0" presId="urn:microsoft.com/office/officeart/2005/8/layout/vList2"/>
    <dgm:cxn modelId="{5AF68BBC-7213-4C6D-9D22-C02A0803D086}" type="presParOf" srcId="{4BCB403F-DC45-48B2-8D60-6F1E58B080BE}" destId="{CCC29B1D-3154-487D-8B44-FB5B5F7FF5B8}" srcOrd="4" destOrd="0" presId="urn:microsoft.com/office/officeart/2005/8/layout/vList2"/>
    <dgm:cxn modelId="{D4B61519-351A-4939-8241-2577240E5FBD}" type="presParOf" srcId="{4BCB403F-DC45-48B2-8D60-6F1E58B080BE}" destId="{D095FFE7-C26F-470C-B1B0-E021C78540E3}" srcOrd="5" destOrd="0" presId="urn:microsoft.com/office/officeart/2005/8/layout/vList2"/>
    <dgm:cxn modelId="{61C64B73-214A-42E6-BA49-819AA67CD7BF}" type="presParOf" srcId="{4BCB403F-DC45-48B2-8D60-6F1E58B080BE}" destId="{3ECDBD60-5858-45B5-957D-29F72AB56815}" srcOrd="6" destOrd="0" presId="urn:microsoft.com/office/officeart/2005/8/layout/vList2"/>
    <dgm:cxn modelId="{CB0E356B-4602-4D28-AFEA-BD9286F2673B}" type="presParOf" srcId="{4BCB403F-DC45-48B2-8D60-6F1E58B080BE}" destId="{D2E33921-2C1F-461F-93A9-2F0432E0CECF}" srcOrd="7" destOrd="0" presId="urn:microsoft.com/office/officeart/2005/8/layout/vList2"/>
    <dgm:cxn modelId="{9209B80A-DE33-412D-A118-47E9F699C343}" type="presParOf" srcId="{4BCB403F-DC45-48B2-8D60-6F1E58B080BE}" destId="{C51EE442-E8E0-4F13-9198-AF6CA0FD4127}" srcOrd="8" destOrd="0" presId="urn:microsoft.com/office/officeart/2005/8/layout/vList2"/>
    <dgm:cxn modelId="{9E721EED-E506-4969-8F0A-A81A097B11CC}" type="presParOf" srcId="{4BCB403F-DC45-48B2-8D60-6F1E58B080BE}" destId="{BBAAD9E3-3DCD-46D5-8ECC-F5AC641A6630}" srcOrd="9" destOrd="0" presId="urn:microsoft.com/office/officeart/2005/8/layout/vList2"/>
    <dgm:cxn modelId="{802C158D-8B86-4B94-BD1E-C3FEE8D834B0}" type="presParOf" srcId="{4BCB403F-DC45-48B2-8D60-6F1E58B080BE}" destId="{4D65BD20-2492-4720-B320-9CA0582F2DDD}" srcOrd="10" destOrd="0" presId="urn:microsoft.com/office/officeart/2005/8/layout/vList2"/>
    <dgm:cxn modelId="{ECF9062C-3AB2-4D1F-9AE6-A9E433319223}" type="presParOf" srcId="{4BCB403F-DC45-48B2-8D60-6F1E58B080BE}" destId="{BFE4D147-62F2-4576-8D80-109F3E4DD700}" srcOrd="11" destOrd="0" presId="urn:microsoft.com/office/officeart/2005/8/layout/vList2"/>
    <dgm:cxn modelId="{378F1631-4814-4ADE-84CF-72B5317FD69A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1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3366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0A20C342-6750-4F5A-9E2A-4826DEFBC68C}" type="presOf" srcId="{FF1BE461-BFFF-47F6-B3E8-CF14D0914E30}" destId="{4D65BD20-2492-4720-B320-9CA0582F2DDD}" srcOrd="0" destOrd="0" presId="urn:microsoft.com/office/officeart/2005/8/layout/vList2"/>
    <dgm:cxn modelId="{26B4D0EB-6388-48E9-B25F-10AFB55FFDD7}" type="presOf" srcId="{5D61A083-E842-46BC-89E5-0DD16E96EC14}" destId="{3ECDBD60-5858-45B5-957D-29F72AB56815}" srcOrd="0" destOrd="0" presId="urn:microsoft.com/office/officeart/2005/8/layout/vList2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EF27A8D4-BF21-48FA-BD82-7BD5492D0592}" type="presOf" srcId="{69FE48BE-1CE6-4EBF-B289-18CE9DC35CA5}" destId="{CCC29B1D-3154-487D-8B44-FB5B5F7FF5B8}" srcOrd="0" destOrd="0" presId="urn:microsoft.com/office/officeart/2005/8/layout/vList2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CD354287-0E8B-41B3-9F9F-44CAE2C74A36}" type="presOf" srcId="{90561CC2-669C-40D6-8134-131919347DBF}" destId="{4BCB403F-DC45-48B2-8D60-6F1E58B080BE}" srcOrd="0" destOrd="0" presId="urn:microsoft.com/office/officeart/2005/8/layout/vList2"/>
    <dgm:cxn modelId="{B3E847C0-94E6-4332-9190-FF5A0A68883C}" type="presOf" srcId="{3E54586D-93F5-48C6-B9E9-9081923499B1}" destId="{C51EE442-E8E0-4F13-9198-AF6CA0FD4127}" srcOrd="0" destOrd="0" presId="urn:microsoft.com/office/officeart/2005/8/layout/vList2"/>
    <dgm:cxn modelId="{F9323598-5A9E-47A8-8517-6AFD2195D398}" type="presOf" srcId="{FF1CD0B1-160F-4E05-A448-1305905ED66D}" destId="{CBD1BF29-2F2D-4FA9-9120-0E4A0F91C81E}" srcOrd="0" destOrd="0" presId="urn:microsoft.com/office/officeart/2005/8/layout/vList2"/>
    <dgm:cxn modelId="{C9E2804D-FB94-4C96-B489-61E47F5709C6}" type="presOf" srcId="{B0F632B0-5200-4780-868E-1B6FBE017761}" destId="{4EE79166-62FA-492F-8B06-1F6A8B25161E}" srcOrd="0" destOrd="0" presId="urn:microsoft.com/office/officeart/2005/8/layout/vList2"/>
    <dgm:cxn modelId="{4D14CE46-64BD-4644-A6A2-10E446D04124}" type="presOf" srcId="{C8A61E59-1901-4817-9EBA-35CBE8FD34EE}" destId="{F3128ADF-3320-4C3F-A9A7-3D706DA1C56F}" srcOrd="0" destOrd="0" presId="urn:microsoft.com/office/officeart/2005/8/layout/vList2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033B8FC8-2AB4-4A6F-8A52-B352EB5010B1}" type="presParOf" srcId="{4BCB403F-DC45-48B2-8D60-6F1E58B080BE}" destId="{CBD1BF29-2F2D-4FA9-9120-0E4A0F91C81E}" srcOrd="0" destOrd="0" presId="urn:microsoft.com/office/officeart/2005/8/layout/vList2"/>
    <dgm:cxn modelId="{F92A466A-382C-433A-A3FB-1AC8171B8298}" type="presParOf" srcId="{4BCB403F-DC45-48B2-8D60-6F1E58B080BE}" destId="{EB416554-841E-43E4-B2AB-E3FBE972E242}" srcOrd="1" destOrd="0" presId="urn:microsoft.com/office/officeart/2005/8/layout/vList2"/>
    <dgm:cxn modelId="{BDFDF541-F8A5-4DDA-BE30-E4CCA4D5548C}" type="presParOf" srcId="{4BCB403F-DC45-48B2-8D60-6F1E58B080BE}" destId="{4EE79166-62FA-492F-8B06-1F6A8B25161E}" srcOrd="2" destOrd="0" presId="urn:microsoft.com/office/officeart/2005/8/layout/vList2"/>
    <dgm:cxn modelId="{C10F3E64-B534-4C0A-8F47-6085D54CAA25}" type="presParOf" srcId="{4BCB403F-DC45-48B2-8D60-6F1E58B080BE}" destId="{92163FA1-60E8-45E4-B3C6-96E5759F2C16}" srcOrd="3" destOrd="0" presId="urn:microsoft.com/office/officeart/2005/8/layout/vList2"/>
    <dgm:cxn modelId="{368D9F7C-4641-48A4-9460-1CDD6F85D12C}" type="presParOf" srcId="{4BCB403F-DC45-48B2-8D60-6F1E58B080BE}" destId="{CCC29B1D-3154-487D-8B44-FB5B5F7FF5B8}" srcOrd="4" destOrd="0" presId="urn:microsoft.com/office/officeart/2005/8/layout/vList2"/>
    <dgm:cxn modelId="{228F7021-6ED2-4FE9-AA00-2A2A846DDC41}" type="presParOf" srcId="{4BCB403F-DC45-48B2-8D60-6F1E58B080BE}" destId="{D095FFE7-C26F-470C-B1B0-E021C78540E3}" srcOrd="5" destOrd="0" presId="urn:microsoft.com/office/officeart/2005/8/layout/vList2"/>
    <dgm:cxn modelId="{8EBB821A-6299-4C4B-8AB7-53B040213388}" type="presParOf" srcId="{4BCB403F-DC45-48B2-8D60-6F1E58B080BE}" destId="{3ECDBD60-5858-45B5-957D-29F72AB56815}" srcOrd="6" destOrd="0" presId="urn:microsoft.com/office/officeart/2005/8/layout/vList2"/>
    <dgm:cxn modelId="{7BD5536F-F20B-4A4C-8490-FA9D105EC868}" type="presParOf" srcId="{4BCB403F-DC45-48B2-8D60-6F1E58B080BE}" destId="{D2E33921-2C1F-461F-93A9-2F0432E0CECF}" srcOrd="7" destOrd="0" presId="urn:microsoft.com/office/officeart/2005/8/layout/vList2"/>
    <dgm:cxn modelId="{D771919B-8CB3-4EBC-BB9C-4BBFF583702E}" type="presParOf" srcId="{4BCB403F-DC45-48B2-8D60-6F1E58B080BE}" destId="{C51EE442-E8E0-4F13-9198-AF6CA0FD4127}" srcOrd="8" destOrd="0" presId="urn:microsoft.com/office/officeart/2005/8/layout/vList2"/>
    <dgm:cxn modelId="{E4C7294B-DF3D-4E26-B833-4F47132F22CD}" type="presParOf" srcId="{4BCB403F-DC45-48B2-8D60-6F1E58B080BE}" destId="{BBAAD9E3-3DCD-46D5-8ECC-F5AC641A6630}" srcOrd="9" destOrd="0" presId="urn:microsoft.com/office/officeart/2005/8/layout/vList2"/>
    <dgm:cxn modelId="{6B4C5B53-B2D6-42CE-B50D-3D34730E87F6}" type="presParOf" srcId="{4BCB403F-DC45-48B2-8D60-6F1E58B080BE}" destId="{4D65BD20-2492-4720-B320-9CA0582F2DDD}" srcOrd="10" destOrd="0" presId="urn:microsoft.com/office/officeart/2005/8/layout/vList2"/>
    <dgm:cxn modelId="{FC2DE9C9-A842-447E-862E-74157D96A714}" type="presParOf" srcId="{4BCB403F-DC45-48B2-8D60-6F1E58B080BE}" destId="{BFE4D147-62F2-4576-8D80-109F3E4DD700}" srcOrd="11" destOrd="0" presId="urn:microsoft.com/office/officeart/2005/8/layout/vList2"/>
    <dgm:cxn modelId="{827B605A-17B1-4E28-8B3F-E3A7E8393DF5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1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CCEC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3328473-3EB5-481D-80E2-5C27F6C6EEFA}" type="presOf" srcId="{FF1CD0B1-160F-4E05-A448-1305905ED66D}" destId="{CBD1BF29-2F2D-4FA9-9120-0E4A0F91C81E}" srcOrd="0" destOrd="0" presId="urn:microsoft.com/office/officeart/2005/8/layout/vList2"/>
    <dgm:cxn modelId="{626871BD-A5CA-43A6-9C23-E4C74B3B58C0}" type="presOf" srcId="{C8A61E59-1901-4817-9EBA-35CBE8FD34EE}" destId="{F3128ADF-3320-4C3F-A9A7-3D706DA1C56F}" srcOrd="0" destOrd="0" presId="urn:microsoft.com/office/officeart/2005/8/layout/vList2"/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E09AB27C-B208-4917-9316-A3C6344551E8}" type="presOf" srcId="{B0F632B0-5200-4780-868E-1B6FBE017761}" destId="{4EE79166-62FA-492F-8B06-1F6A8B25161E}" srcOrd="0" destOrd="0" presId="urn:microsoft.com/office/officeart/2005/8/layout/vList2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037E336B-2A82-45FA-BAFF-3B207813E1A2}" type="presOf" srcId="{69FE48BE-1CE6-4EBF-B289-18CE9DC35CA5}" destId="{CCC29B1D-3154-487D-8B44-FB5B5F7FF5B8}" srcOrd="0" destOrd="0" presId="urn:microsoft.com/office/officeart/2005/8/layout/vList2"/>
    <dgm:cxn modelId="{9B8C2C4D-6512-4FB4-8CBD-60F307406108}" type="presOf" srcId="{5D61A083-E842-46BC-89E5-0DD16E96EC14}" destId="{3ECDBD60-5858-45B5-957D-29F72AB56815}" srcOrd="0" destOrd="0" presId="urn:microsoft.com/office/officeart/2005/8/layout/vList2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F0F83491-6145-4E0F-B321-30FB812AB01E}" type="presOf" srcId="{90561CC2-669C-40D6-8134-131919347DBF}" destId="{4BCB403F-DC45-48B2-8D60-6F1E58B080BE}" srcOrd="0" destOrd="0" presId="urn:microsoft.com/office/officeart/2005/8/layout/vList2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03195C34-485F-4316-AA1D-C7BC1F13EB81}" type="presOf" srcId="{FF1BE461-BFFF-47F6-B3E8-CF14D0914E30}" destId="{4D65BD20-2492-4720-B320-9CA0582F2DDD}" srcOrd="0" destOrd="0" presId="urn:microsoft.com/office/officeart/2005/8/layout/vList2"/>
    <dgm:cxn modelId="{9824B4C7-2B60-41C3-BB10-FD41C8ED08E1}" type="presOf" srcId="{3E54586D-93F5-48C6-B9E9-9081923499B1}" destId="{C51EE442-E8E0-4F13-9198-AF6CA0FD4127}" srcOrd="0" destOrd="0" presId="urn:microsoft.com/office/officeart/2005/8/layout/vList2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BA769D41-A54C-4930-94D2-E39F5DC3B6AE}" type="presParOf" srcId="{4BCB403F-DC45-48B2-8D60-6F1E58B080BE}" destId="{CBD1BF29-2F2D-4FA9-9120-0E4A0F91C81E}" srcOrd="0" destOrd="0" presId="urn:microsoft.com/office/officeart/2005/8/layout/vList2"/>
    <dgm:cxn modelId="{598264A3-37B8-44AD-9DF8-52E046A79D9F}" type="presParOf" srcId="{4BCB403F-DC45-48B2-8D60-6F1E58B080BE}" destId="{EB416554-841E-43E4-B2AB-E3FBE972E242}" srcOrd="1" destOrd="0" presId="urn:microsoft.com/office/officeart/2005/8/layout/vList2"/>
    <dgm:cxn modelId="{B9AF1706-A128-40EC-B6FB-FFC5878F793B}" type="presParOf" srcId="{4BCB403F-DC45-48B2-8D60-6F1E58B080BE}" destId="{4EE79166-62FA-492F-8B06-1F6A8B25161E}" srcOrd="2" destOrd="0" presId="urn:microsoft.com/office/officeart/2005/8/layout/vList2"/>
    <dgm:cxn modelId="{15A53A69-B9D3-4B81-98B4-3CDD1B22749B}" type="presParOf" srcId="{4BCB403F-DC45-48B2-8D60-6F1E58B080BE}" destId="{92163FA1-60E8-45E4-B3C6-96E5759F2C16}" srcOrd="3" destOrd="0" presId="urn:microsoft.com/office/officeart/2005/8/layout/vList2"/>
    <dgm:cxn modelId="{7155B8F3-DD76-493E-92CB-70974D9697F0}" type="presParOf" srcId="{4BCB403F-DC45-48B2-8D60-6F1E58B080BE}" destId="{CCC29B1D-3154-487D-8B44-FB5B5F7FF5B8}" srcOrd="4" destOrd="0" presId="urn:microsoft.com/office/officeart/2005/8/layout/vList2"/>
    <dgm:cxn modelId="{A07BA921-21F4-4FD3-A4C0-7960A4ACD779}" type="presParOf" srcId="{4BCB403F-DC45-48B2-8D60-6F1E58B080BE}" destId="{D095FFE7-C26F-470C-B1B0-E021C78540E3}" srcOrd="5" destOrd="0" presId="urn:microsoft.com/office/officeart/2005/8/layout/vList2"/>
    <dgm:cxn modelId="{463A7E5A-E4BF-4FEA-988C-14C87EF0900E}" type="presParOf" srcId="{4BCB403F-DC45-48B2-8D60-6F1E58B080BE}" destId="{3ECDBD60-5858-45B5-957D-29F72AB56815}" srcOrd="6" destOrd="0" presId="urn:microsoft.com/office/officeart/2005/8/layout/vList2"/>
    <dgm:cxn modelId="{FAD559F0-3AE7-4531-90DC-479FF1E529A3}" type="presParOf" srcId="{4BCB403F-DC45-48B2-8D60-6F1E58B080BE}" destId="{D2E33921-2C1F-461F-93A9-2F0432E0CECF}" srcOrd="7" destOrd="0" presId="urn:microsoft.com/office/officeart/2005/8/layout/vList2"/>
    <dgm:cxn modelId="{DF1F6F9E-9D94-472D-9B79-D77310CBFF8E}" type="presParOf" srcId="{4BCB403F-DC45-48B2-8D60-6F1E58B080BE}" destId="{C51EE442-E8E0-4F13-9198-AF6CA0FD4127}" srcOrd="8" destOrd="0" presId="urn:microsoft.com/office/officeart/2005/8/layout/vList2"/>
    <dgm:cxn modelId="{858D3091-FA79-4CD6-B20A-71722720A783}" type="presParOf" srcId="{4BCB403F-DC45-48B2-8D60-6F1E58B080BE}" destId="{BBAAD9E3-3DCD-46D5-8ECC-F5AC641A6630}" srcOrd="9" destOrd="0" presId="urn:microsoft.com/office/officeart/2005/8/layout/vList2"/>
    <dgm:cxn modelId="{BA476246-6C4F-47CE-B8C3-526AC2824E25}" type="presParOf" srcId="{4BCB403F-DC45-48B2-8D60-6F1E58B080BE}" destId="{4D65BD20-2492-4720-B320-9CA0582F2DDD}" srcOrd="10" destOrd="0" presId="urn:microsoft.com/office/officeart/2005/8/layout/vList2"/>
    <dgm:cxn modelId="{221163E5-9378-4F51-995C-A7A4A6AFDE6A}" type="presParOf" srcId="{4BCB403F-DC45-48B2-8D60-6F1E58B080BE}" destId="{BFE4D147-62F2-4576-8D80-109F3E4DD700}" srcOrd="11" destOrd="0" presId="urn:microsoft.com/office/officeart/2005/8/layout/vList2"/>
    <dgm:cxn modelId="{40457325-6920-4FAD-97B8-ED59B4ACF5AF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7B68DF-5B80-4EBD-8C49-2C07DCAD0EA8}" type="doc">
      <dgm:prSet loTypeId="urn:microsoft.com/office/officeart/2005/8/layout/orgChart1" loCatId="hierarchy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31265374-6C90-4796-9295-FAEE7EC28D67}">
      <dgm:prSet phldrT="[Texto]" custT="1"/>
      <dgm:spPr/>
      <dgm:t>
        <a:bodyPr/>
        <a:lstStyle/>
        <a:p>
          <a:r>
            <a:rPr lang="pt-BR" sz="2000" dirty="0" smtClean="0"/>
            <a:t>Comandante da Marinha</a:t>
          </a:r>
          <a:endParaRPr lang="pt-BR" sz="2000" dirty="0"/>
        </a:p>
      </dgm:t>
    </dgm:pt>
    <dgm:pt modelId="{63C4264E-F5F0-4796-9AEC-CE0B28572149}" type="parTrans" cxnId="{4DFF6370-8629-47D5-906B-CBDEE3438581}">
      <dgm:prSet/>
      <dgm:spPr/>
      <dgm:t>
        <a:bodyPr/>
        <a:lstStyle/>
        <a:p>
          <a:endParaRPr lang="pt-BR" sz="2000"/>
        </a:p>
      </dgm:t>
    </dgm:pt>
    <dgm:pt modelId="{6571ABF5-C3BF-41E3-8838-D8FF59C3D024}" type="sibTrans" cxnId="{4DFF6370-8629-47D5-906B-CBDEE3438581}">
      <dgm:prSet/>
      <dgm:spPr/>
      <dgm:t>
        <a:bodyPr/>
        <a:lstStyle/>
        <a:p>
          <a:endParaRPr lang="pt-BR" sz="2000"/>
        </a:p>
      </dgm:t>
    </dgm:pt>
    <dgm:pt modelId="{B3A1F744-9F50-4F25-99E7-AF601E9A9051}">
      <dgm:prSet phldrT="[Texto]" custT="1"/>
      <dgm:spPr/>
      <dgm:t>
        <a:bodyPr/>
        <a:lstStyle/>
        <a:p>
          <a:r>
            <a:rPr lang="pt-BR" sz="2000" dirty="0" err="1" smtClean="0"/>
            <a:t>ComOpNav</a:t>
          </a:r>
          <a:endParaRPr lang="pt-BR" sz="2000" dirty="0"/>
        </a:p>
      </dgm:t>
    </dgm:pt>
    <dgm:pt modelId="{910C19B0-576B-47B6-8683-F3D1F17376C4}" type="parTrans" cxnId="{35EC3D6E-1051-4D7C-92C8-42D97E7E0060}">
      <dgm:prSet/>
      <dgm:spPr/>
      <dgm:t>
        <a:bodyPr/>
        <a:lstStyle/>
        <a:p>
          <a:endParaRPr lang="pt-BR" sz="2000"/>
        </a:p>
      </dgm:t>
    </dgm:pt>
    <dgm:pt modelId="{12EB0932-CE52-4BBD-A2F6-F2DD66EFD1E6}" type="sibTrans" cxnId="{35EC3D6E-1051-4D7C-92C8-42D97E7E0060}">
      <dgm:prSet/>
      <dgm:spPr/>
      <dgm:t>
        <a:bodyPr/>
        <a:lstStyle/>
        <a:p>
          <a:endParaRPr lang="pt-BR" sz="2000"/>
        </a:p>
      </dgm:t>
    </dgm:pt>
    <dgm:pt modelId="{3D4FE9E1-1A3E-4FDC-AE7E-B8ED5FB717CF}">
      <dgm:prSet phldrT="[Texto]" custT="1"/>
      <dgm:spPr/>
      <dgm:t>
        <a:bodyPr/>
        <a:lstStyle/>
        <a:p>
          <a:r>
            <a:rPr lang="pt-BR" sz="2000" dirty="0" smtClean="0"/>
            <a:t>SGM</a:t>
          </a:r>
          <a:endParaRPr lang="pt-BR" sz="2000" dirty="0"/>
        </a:p>
      </dgm:t>
    </dgm:pt>
    <dgm:pt modelId="{A7E835DF-9FC6-4319-AE13-C10E0D8D5EFE}" type="parTrans" cxnId="{5550D4CD-6E41-4CCD-9937-13F821D88D65}">
      <dgm:prSet/>
      <dgm:spPr/>
      <dgm:t>
        <a:bodyPr/>
        <a:lstStyle/>
        <a:p>
          <a:endParaRPr lang="pt-BR" sz="2000"/>
        </a:p>
      </dgm:t>
    </dgm:pt>
    <dgm:pt modelId="{81525F88-99D3-44D7-8E64-4E8DD3F1DF81}" type="sibTrans" cxnId="{5550D4CD-6E41-4CCD-9937-13F821D88D65}">
      <dgm:prSet/>
      <dgm:spPr/>
      <dgm:t>
        <a:bodyPr/>
        <a:lstStyle/>
        <a:p>
          <a:endParaRPr lang="pt-BR" sz="2000"/>
        </a:p>
      </dgm:t>
    </dgm:pt>
    <dgm:pt modelId="{6D0E1BE6-390C-4E92-B230-81C7B0448C8E}">
      <dgm:prSet phldrT="[Texto]" custT="1"/>
      <dgm:spPr/>
      <dgm:t>
        <a:bodyPr/>
        <a:lstStyle/>
        <a:p>
          <a:r>
            <a:rPr lang="pt-BR" sz="2000" dirty="0" smtClean="0"/>
            <a:t>DGMM</a:t>
          </a:r>
          <a:endParaRPr lang="pt-BR" sz="2000" dirty="0"/>
        </a:p>
      </dgm:t>
    </dgm:pt>
    <dgm:pt modelId="{86B0F705-5EEC-44FD-BB95-89299DD5770C}" type="parTrans" cxnId="{B9B1B6A6-1D5C-40A4-B0FC-0A3D55D81DA2}">
      <dgm:prSet/>
      <dgm:spPr/>
      <dgm:t>
        <a:bodyPr/>
        <a:lstStyle/>
        <a:p>
          <a:endParaRPr lang="pt-BR" sz="2000"/>
        </a:p>
      </dgm:t>
    </dgm:pt>
    <dgm:pt modelId="{2F43C83F-386F-48F6-9562-5D984C01F10C}" type="sibTrans" cxnId="{B9B1B6A6-1D5C-40A4-B0FC-0A3D55D81DA2}">
      <dgm:prSet/>
      <dgm:spPr/>
      <dgm:t>
        <a:bodyPr/>
        <a:lstStyle/>
        <a:p>
          <a:endParaRPr lang="pt-BR" sz="2000"/>
        </a:p>
      </dgm:t>
    </dgm:pt>
    <dgm:pt modelId="{119A0AC8-C129-46DD-BB83-86332449AFDA}" type="asst">
      <dgm:prSet phldrT="[Texto]" custT="1"/>
      <dgm:spPr/>
      <dgm:t>
        <a:bodyPr/>
        <a:lstStyle/>
        <a:p>
          <a:r>
            <a:rPr lang="pt-BR" sz="2000" dirty="0" smtClean="0"/>
            <a:t>Estado-Maior da Armada</a:t>
          </a:r>
          <a:endParaRPr lang="pt-BR" sz="2000" dirty="0"/>
        </a:p>
      </dgm:t>
    </dgm:pt>
    <dgm:pt modelId="{633BCF49-AC01-4A63-AD78-E906B91EC675}" type="sibTrans" cxnId="{4EB2FA8F-506E-404F-8DED-1A480DA81DE8}">
      <dgm:prSet/>
      <dgm:spPr/>
      <dgm:t>
        <a:bodyPr/>
        <a:lstStyle/>
        <a:p>
          <a:endParaRPr lang="pt-BR" sz="2000"/>
        </a:p>
      </dgm:t>
    </dgm:pt>
    <dgm:pt modelId="{11E74D7D-C033-4C40-BB94-182FE07181F7}" type="parTrans" cxnId="{4EB2FA8F-506E-404F-8DED-1A480DA81DE8}">
      <dgm:prSet/>
      <dgm:spPr/>
      <dgm:t>
        <a:bodyPr/>
        <a:lstStyle/>
        <a:p>
          <a:endParaRPr lang="pt-BR" sz="2000"/>
        </a:p>
      </dgm:t>
    </dgm:pt>
    <dgm:pt modelId="{0317C742-2FDE-4852-833D-2935DCE32346}">
      <dgm:prSet custT="1"/>
      <dgm:spPr/>
      <dgm:t>
        <a:bodyPr/>
        <a:lstStyle/>
        <a:p>
          <a:r>
            <a:rPr lang="pt-BR" sz="2000" dirty="0" smtClean="0"/>
            <a:t>CGCFN</a:t>
          </a:r>
          <a:endParaRPr lang="pt-BR" sz="2000" dirty="0"/>
        </a:p>
      </dgm:t>
    </dgm:pt>
    <dgm:pt modelId="{4AEA0030-C591-43A8-828E-50CEC86DE316}" type="parTrans" cxnId="{38A2BADB-601C-4E55-A1D6-28E410966061}">
      <dgm:prSet/>
      <dgm:spPr/>
      <dgm:t>
        <a:bodyPr/>
        <a:lstStyle/>
        <a:p>
          <a:endParaRPr lang="pt-BR" sz="2000"/>
        </a:p>
      </dgm:t>
    </dgm:pt>
    <dgm:pt modelId="{5736305A-AB4F-420D-90B5-006C4CF91865}" type="sibTrans" cxnId="{38A2BADB-601C-4E55-A1D6-28E410966061}">
      <dgm:prSet/>
      <dgm:spPr/>
      <dgm:t>
        <a:bodyPr/>
        <a:lstStyle/>
        <a:p>
          <a:endParaRPr lang="pt-BR" sz="2000"/>
        </a:p>
      </dgm:t>
    </dgm:pt>
    <dgm:pt modelId="{FD8B9BE5-20F5-41A4-98ED-E289B2016EBF}">
      <dgm:prSet custT="1"/>
      <dgm:spPr/>
      <dgm:t>
        <a:bodyPr/>
        <a:lstStyle/>
        <a:p>
          <a:r>
            <a:rPr lang="pt-BR" sz="2000" dirty="0" smtClean="0"/>
            <a:t>DGPM</a:t>
          </a:r>
          <a:endParaRPr lang="pt-BR" sz="2000" dirty="0"/>
        </a:p>
      </dgm:t>
    </dgm:pt>
    <dgm:pt modelId="{47F4D342-0E8E-490D-90CA-76D85AD8D53B}" type="parTrans" cxnId="{53B802D3-C200-456B-9D55-9C3C5AA57AA7}">
      <dgm:prSet/>
      <dgm:spPr/>
      <dgm:t>
        <a:bodyPr/>
        <a:lstStyle/>
        <a:p>
          <a:endParaRPr lang="pt-BR" sz="2000"/>
        </a:p>
      </dgm:t>
    </dgm:pt>
    <dgm:pt modelId="{3A8C5744-CFB0-4079-A5BD-F514B184BA6C}" type="sibTrans" cxnId="{53B802D3-C200-456B-9D55-9C3C5AA57AA7}">
      <dgm:prSet/>
      <dgm:spPr/>
      <dgm:t>
        <a:bodyPr/>
        <a:lstStyle/>
        <a:p>
          <a:endParaRPr lang="pt-BR" sz="2000"/>
        </a:p>
      </dgm:t>
    </dgm:pt>
    <dgm:pt modelId="{5E20E5B2-E845-481F-BB9B-BE3745BBF180}" type="pres">
      <dgm:prSet presAssocID="{517B68DF-5B80-4EBD-8C49-2C07DCAD0E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A0D23BAF-E79A-4079-BF9B-7AA0F1253565}" type="pres">
      <dgm:prSet presAssocID="{31265374-6C90-4796-9295-FAEE7EC28D67}" presName="hierRoot1" presStyleCnt="0">
        <dgm:presLayoutVars>
          <dgm:hierBranch val="init"/>
        </dgm:presLayoutVars>
      </dgm:prSet>
      <dgm:spPr/>
    </dgm:pt>
    <dgm:pt modelId="{5A170587-F7BB-4175-997A-42DF633BAE42}" type="pres">
      <dgm:prSet presAssocID="{31265374-6C90-4796-9295-FAEE7EC28D67}" presName="rootComposite1" presStyleCnt="0"/>
      <dgm:spPr/>
    </dgm:pt>
    <dgm:pt modelId="{A3D7A2F0-B346-4DA1-B9D5-0D8170B9784F}" type="pres">
      <dgm:prSet presAssocID="{31265374-6C90-4796-9295-FAEE7EC28D67}" presName="rootText1" presStyleLbl="node0" presStyleIdx="0" presStyleCnt="1" custScaleX="24732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B2A7C95-F478-4BC2-9630-B44E14D44195}" type="pres">
      <dgm:prSet presAssocID="{31265374-6C90-4796-9295-FAEE7EC28D67}" presName="rootConnector1" presStyleLbl="node1" presStyleIdx="0" presStyleCnt="0"/>
      <dgm:spPr/>
      <dgm:t>
        <a:bodyPr/>
        <a:lstStyle/>
        <a:p>
          <a:endParaRPr lang="pt-BR"/>
        </a:p>
      </dgm:t>
    </dgm:pt>
    <dgm:pt modelId="{0732E24B-9268-406E-8FA3-28BDA2EB9158}" type="pres">
      <dgm:prSet presAssocID="{31265374-6C90-4796-9295-FAEE7EC28D67}" presName="hierChild2" presStyleCnt="0"/>
      <dgm:spPr/>
    </dgm:pt>
    <dgm:pt modelId="{72AA9134-A053-4580-8C01-AFC70EF39AE9}" type="pres">
      <dgm:prSet presAssocID="{910C19B0-576B-47B6-8683-F3D1F17376C4}" presName="Name37" presStyleLbl="parChTrans1D2" presStyleIdx="0" presStyleCnt="6"/>
      <dgm:spPr/>
      <dgm:t>
        <a:bodyPr/>
        <a:lstStyle/>
        <a:p>
          <a:endParaRPr lang="pt-BR"/>
        </a:p>
      </dgm:t>
    </dgm:pt>
    <dgm:pt modelId="{85291364-87E6-425C-89EA-E7B024819101}" type="pres">
      <dgm:prSet presAssocID="{B3A1F744-9F50-4F25-99E7-AF601E9A9051}" presName="hierRoot2" presStyleCnt="0">
        <dgm:presLayoutVars>
          <dgm:hierBranch val="init"/>
        </dgm:presLayoutVars>
      </dgm:prSet>
      <dgm:spPr/>
    </dgm:pt>
    <dgm:pt modelId="{D1A1F42A-EE64-4F17-B2B2-3458718127FB}" type="pres">
      <dgm:prSet presAssocID="{B3A1F744-9F50-4F25-99E7-AF601E9A9051}" presName="rootComposite" presStyleCnt="0"/>
      <dgm:spPr/>
    </dgm:pt>
    <dgm:pt modelId="{A58F5892-D4BF-4168-92B8-5912257AEFD6}" type="pres">
      <dgm:prSet presAssocID="{B3A1F744-9F50-4F25-99E7-AF601E9A9051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611D524-4395-41E3-89FB-45536873C58C}" type="pres">
      <dgm:prSet presAssocID="{B3A1F744-9F50-4F25-99E7-AF601E9A9051}" presName="rootConnector" presStyleLbl="node2" presStyleIdx="0" presStyleCnt="5"/>
      <dgm:spPr/>
      <dgm:t>
        <a:bodyPr/>
        <a:lstStyle/>
        <a:p>
          <a:endParaRPr lang="pt-BR"/>
        </a:p>
      </dgm:t>
    </dgm:pt>
    <dgm:pt modelId="{C937AC58-DFAC-402C-BB14-B8316C32D92C}" type="pres">
      <dgm:prSet presAssocID="{B3A1F744-9F50-4F25-99E7-AF601E9A9051}" presName="hierChild4" presStyleCnt="0"/>
      <dgm:spPr/>
    </dgm:pt>
    <dgm:pt modelId="{E141B3CF-4F56-45E5-B8FF-F73A42EDA778}" type="pres">
      <dgm:prSet presAssocID="{B3A1F744-9F50-4F25-99E7-AF601E9A9051}" presName="hierChild5" presStyleCnt="0"/>
      <dgm:spPr/>
    </dgm:pt>
    <dgm:pt modelId="{327528CB-17B0-4B35-9C2C-18AC1DA998FF}" type="pres">
      <dgm:prSet presAssocID="{A7E835DF-9FC6-4319-AE13-C10E0D8D5EFE}" presName="Name37" presStyleLbl="parChTrans1D2" presStyleIdx="1" presStyleCnt="6"/>
      <dgm:spPr/>
      <dgm:t>
        <a:bodyPr/>
        <a:lstStyle/>
        <a:p>
          <a:endParaRPr lang="pt-BR"/>
        </a:p>
      </dgm:t>
    </dgm:pt>
    <dgm:pt modelId="{A717EECC-750C-441D-97B4-DE40D9C0717A}" type="pres">
      <dgm:prSet presAssocID="{3D4FE9E1-1A3E-4FDC-AE7E-B8ED5FB717CF}" presName="hierRoot2" presStyleCnt="0">
        <dgm:presLayoutVars>
          <dgm:hierBranch val="init"/>
        </dgm:presLayoutVars>
      </dgm:prSet>
      <dgm:spPr/>
    </dgm:pt>
    <dgm:pt modelId="{0794CF2D-665F-4826-92E3-CA9622654C62}" type="pres">
      <dgm:prSet presAssocID="{3D4FE9E1-1A3E-4FDC-AE7E-B8ED5FB717CF}" presName="rootComposite" presStyleCnt="0"/>
      <dgm:spPr/>
    </dgm:pt>
    <dgm:pt modelId="{42D147AE-0DA5-4FA7-9E04-A1B94567174E}" type="pres">
      <dgm:prSet presAssocID="{3D4FE9E1-1A3E-4FDC-AE7E-B8ED5FB717CF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2FE5C8C-58CD-48B5-A859-52463BBB8DA2}" type="pres">
      <dgm:prSet presAssocID="{3D4FE9E1-1A3E-4FDC-AE7E-B8ED5FB717CF}" presName="rootConnector" presStyleLbl="node2" presStyleIdx="1" presStyleCnt="5"/>
      <dgm:spPr/>
      <dgm:t>
        <a:bodyPr/>
        <a:lstStyle/>
        <a:p>
          <a:endParaRPr lang="pt-BR"/>
        </a:p>
      </dgm:t>
    </dgm:pt>
    <dgm:pt modelId="{13672DC6-CD1D-4D55-A1DC-89830962234E}" type="pres">
      <dgm:prSet presAssocID="{3D4FE9E1-1A3E-4FDC-AE7E-B8ED5FB717CF}" presName="hierChild4" presStyleCnt="0"/>
      <dgm:spPr/>
    </dgm:pt>
    <dgm:pt modelId="{719473C0-C594-45B1-B30D-FF20A96729C4}" type="pres">
      <dgm:prSet presAssocID="{3D4FE9E1-1A3E-4FDC-AE7E-B8ED5FB717CF}" presName="hierChild5" presStyleCnt="0"/>
      <dgm:spPr/>
    </dgm:pt>
    <dgm:pt modelId="{AF6948BF-DDC9-47BB-BCCF-54757957440A}" type="pres">
      <dgm:prSet presAssocID="{86B0F705-5EEC-44FD-BB95-89299DD5770C}" presName="Name37" presStyleLbl="parChTrans1D2" presStyleIdx="2" presStyleCnt="6"/>
      <dgm:spPr/>
      <dgm:t>
        <a:bodyPr/>
        <a:lstStyle/>
        <a:p>
          <a:endParaRPr lang="pt-BR"/>
        </a:p>
      </dgm:t>
    </dgm:pt>
    <dgm:pt modelId="{D8DF42E3-313B-4069-B564-BB05CDEB0CF0}" type="pres">
      <dgm:prSet presAssocID="{6D0E1BE6-390C-4E92-B230-81C7B0448C8E}" presName="hierRoot2" presStyleCnt="0">
        <dgm:presLayoutVars>
          <dgm:hierBranch val="init"/>
        </dgm:presLayoutVars>
      </dgm:prSet>
      <dgm:spPr/>
    </dgm:pt>
    <dgm:pt modelId="{5CFF23CF-133D-4F7D-BA05-7566054B4B19}" type="pres">
      <dgm:prSet presAssocID="{6D0E1BE6-390C-4E92-B230-81C7B0448C8E}" presName="rootComposite" presStyleCnt="0"/>
      <dgm:spPr/>
    </dgm:pt>
    <dgm:pt modelId="{258E4883-5ED5-4FC8-BD0B-C66BD7B3061F}" type="pres">
      <dgm:prSet presAssocID="{6D0E1BE6-390C-4E92-B230-81C7B0448C8E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4D923AA-7A51-4319-9A8D-146906A97F09}" type="pres">
      <dgm:prSet presAssocID="{6D0E1BE6-390C-4E92-B230-81C7B0448C8E}" presName="rootConnector" presStyleLbl="node2" presStyleIdx="2" presStyleCnt="5"/>
      <dgm:spPr/>
      <dgm:t>
        <a:bodyPr/>
        <a:lstStyle/>
        <a:p>
          <a:endParaRPr lang="pt-BR"/>
        </a:p>
      </dgm:t>
    </dgm:pt>
    <dgm:pt modelId="{B8D7BCB8-779F-4F70-8CCA-8EF2BB45A6BB}" type="pres">
      <dgm:prSet presAssocID="{6D0E1BE6-390C-4E92-B230-81C7B0448C8E}" presName="hierChild4" presStyleCnt="0"/>
      <dgm:spPr/>
    </dgm:pt>
    <dgm:pt modelId="{8A2095F1-1C31-4903-8DF3-D6E3C88A617A}" type="pres">
      <dgm:prSet presAssocID="{6D0E1BE6-390C-4E92-B230-81C7B0448C8E}" presName="hierChild5" presStyleCnt="0"/>
      <dgm:spPr/>
    </dgm:pt>
    <dgm:pt modelId="{5AF18425-64CE-49A0-A873-7CB3E477D7A5}" type="pres">
      <dgm:prSet presAssocID="{4AEA0030-C591-43A8-828E-50CEC86DE316}" presName="Name37" presStyleLbl="parChTrans1D2" presStyleIdx="3" presStyleCnt="6"/>
      <dgm:spPr/>
      <dgm:t>
        <a:bodyPr/>
        <a:lstStyle/>
        <a:p>
          <a:endParaRPr lang="pt-BR"/>
        </a:p>
      </dgm:t>
    </dgm:pt>
    <dgm:pt modelId="{EAF0CF9E-D47C-41AE-9F81-2BAFF4E5E968}" type="pres">
      <dgm:prSet presAssocID="{0317C742-2FDE-4852-833D-2935DCE32346}" presName="hierRoot2" presStyleCnt="0">
        <dgm:presLayoutVars>
          <dgm:hierBranch val="init"/>
        </dgm:presLayoutVars>
      </dgm:prSet>
      <dgm:spPr/>
    </dgm:pt>
    <dgm:pt modelId="{E279AB3E-4858-4C01-A374-799D1057B9DF}" type="pres">
      <dgm:prSet presAssocID="{0317C742-2FDE-4852-833D-2935DCE32346}" presName="rootComposite" presStyleCnt="0"/>
      <dgm:spPr/>
    </dgm:pt>
    <dgm:pt modelId="{6864D6FA-AAC0-4E8A-9B20-8D8E99687521}" type="pres">
      <dgm:prSet presAssocID="{0317C742-2FDE-4852-833D-2935DCE32346}" presName="rootText" presStyleLbl="node2" presStyleIdx="3" presStyleCnt="5" custLinFactNeighborX="-1284" custLinFactNeighborY="13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97FB1B0-4E6B-4E8D-AF7C-B69D68D26436}" type="pres">
      <dgm:prSet presAssocID="{0317C742-2FDE-4852-833D-2935DCE32346}" presName="rootConnector" presStyleLbl="node2" presStyleIdx="3" presStyleCnt="5"/>
      <dgm:spPr/>
      <dgm:t>
        <a:bodyPr/>
        <a:lstStyle/>
        <a:p>
          <a:endParaRPr lang="pt-BR"/>
        </a:p>
      </dgm:t>
    </dgm:pt>
    <dgm:pt modelId="{B82817F7-FE28-4C59-9E60-375675FE8A71}" type="pres">
      <dgm:prSet presAssocID="{0317C742-2FDE-4852-833D-2935DCE32346}" presName="hierChild4" presStyleCnt="0"/>
      <dgm:spPr/>
    </dgm:pt>
    <dgm:pt modelId="{E966D6FF-5E2D-460A-9443-A6C3ACB3AB9A}" type="pres">
      <dgm:prSet presAssocID="{0317C742-2FDE-4852-833D-2935DCE32346}" presName="hierChild5" presStyleCnt="0"/>
      <dgm:spPr/>
    </dgm:pt>
    <dgm:pt modelId="{BAB70271-E6E5-41D2-8134-0BC80E28D8E6}" type="pres">
      <dgm:prSet presAssocID="{47F4D342-0E8E-490D-90CA-76D85AD8D53B}" presName="Name37" presStyleLbl="parChTrans1D2" presStyleIdx="4" presStyleCnt="6"/>
      <dgm:spPr/>
      <dgm:t>
        <a:bodyPr/>
        <a:lstStyle/>
        <a:p>
          <a:endParaRPr lang="pt-BR"/>
        </a:p>
      </dgm:t>
    </dgm:pt>
    <dgm:pt modelId="{608BBEC1-DC35-45A5-8A33-9F465E1D0217}" type="pres">
      <dgm:prSet presAssocID="{FD8B9BE5-20F5-41A4-98ED-E289B2016EBF}" presName="hierRoot2" presStyleCnt="0">
        <dgm:presLayoutVars>
          <dgm:hierBranch val="init"/>
        </dgm:presLayoutVars>
      </dgm:prSet>
      <dgm:spPr/>
    </dgm:pt>
    <dgm:pt modelId="{03CAE149-FAE8-40DA-9A41-515F7F891B9F}" type="pres">
      <dgm:prSet presAssocID="{FD8B9BE5-20F5-41A4-98ED-E289B2016EBF}" presName="rootComposite" presStyleCnt="0"/>
      <dgm:spPr/>
    </dgm:pt>
    <dgm:pt modelId="{CEE33D6A-9D20-45AF-911D-364EDD07516F}" type="pres">
      <dgm:prSet presAssocID="{FD8B9BE5-20F5-41A4-98ED-E289B2016EBF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C63954A-BA23-41B5-B420-9FDAB7C9FFF2}" type="pres">
      <dgm:prSet presAssocID="{FD8B9BE5-20F5-41A4-98ED-E289B2016EBF}" presName="rootConnector" presStyleLbl="node2" presStyleIdx="4" presStyleCnt="5"/>
      <dgm:spPr/>
      <dgm:t>
        <a:bodyPr/>
        <a:lstStyle/>
        <a:p>
          <a:endParaRPr lang="pt-BR"/>
        </a:p>
      </dgm:t>
    </dgm:pt>
    <dgm:pt modelId="{B0930DC6-BF7B-4432-934A-5380C68DD03F}" type="pres">
      <dgm:prSet presAssocID="{FD8B9BE5-20F5-41A4-98ED-E289B2016EBF}" presName="hierChild4" presStyleCnt="0"/>
      <dgm:spPr/>
    </dgm:pt>
    <dgm:pt modelId="{51EADF38-87B2-4601-9305-B56F4B469C06}" type="pres">
      <dgm:prSet presAssocID="{FD8B9BE5-20F5-41A4-98ED-E289B2016EBF}" presName="hierChild5" presStyleCnt="0"/>
      <dgm:spPr/>
    </dgm:pt>
    <dgm:pt modelId="{A132F483-3BBC-487D-BBBF-F49E6334DC4C}" type="pres">
      <dgm:prSet presAssocID="{31265374-6C90-4796-9295-FAEE7EC28D67}" presName="hierChild3" presStyleCnt="0"/>
      <dgm:spPr/>
    </dgm:pt>
    <dgm:pt modelId="{98F5B0BB-A94E-47D5-A381-0306DEA3B8C6}" type="pres">
      <dgm:prSet presAssocID="{11E74D7D-C033-4C40-BB94-182FE07181F7}" presName="Name111" presStyleLbl="parChTrans1D2" presStyleIdx="5" presStyleCnt="6"/>
      <dgm:spPr/>
      <dgm:t>
        <a:bodyPr/>
        <a:lstStyle/>
        <a:p>
          <a:endParaRPr lang="pt-BR"/>
        </a:p>
      </dgm:t>
    </dgm:pt>
    <dgm:pt modelId="{55ED4D50-1669-4E4F-A14D-0D7175F5410D}" type="pres">
      <dgm:prSet presAssocID="{119A0AC8-C129-46DD-BB83-86332449AFDA}" presName="hierRoot3" presStyleCnt="0">
        <dgm:presLayoutVars>
          <dgm:hierBranch val="init"/>
        </dgm:presLayoutVars>
      </dgm:prSet>
      <dgm:spPr/>
    </dgm:pt>
    <dgm:pt modelId="{DF691695-5444-4B4A-97EA-779BEA79E9A3}" type="pres">
      <dgm:prSet presAssocID="{119A0AC8-C129-46DD-BB83-86332449AFDA}" presName="rootComposite3" presStyleCnt="0"/>
      <dgm:spPr/>
    </dgm:pt>
    <dgm:pt modelId="{96CE596A-0078-477A-9620-0AE14E28C2CD}" type="pres">
      <dgm:prSet presAssocID="{119A0AC8-C129-46DD-BB83-86332449AFDA}" presName="rootText3" presStyleLbl="asst1" presStyleIdx="0" presStyleCnt="1" custAng="0" custScaleX="238668" custLinFactX="100000" custLinFactNeighborX="157061" custLinFactNeighborY="-1314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D980D93-B65F-45AA-A56D-41F300C6FE7E}" type="pres">
      <dgm:prSet presAssocID="{119A0AC8-C129-46DD-BB83-86332449AFDA}" presName="rootConnector3" presStyleLbl="asst1" presStyleIdx="0" presStyleCnt="1"/>
      <dgm:spPr/>
      <dgm:t>
        <a:bodyPr/>
        <a:lstStyle/>
        <a:p>
          <a:endParaRPr lang="pt-BR"/>
        </a:p>
      </dgm:t>
    </dgm:pt>
    <dgm:pt modelId="{46B0A14B-13D3-497B-9471-86A526007636}" type="pres">
      <dgm:prSet presAssocID="{119A0AC8-C129-46DD-BB83-86332449AFDA}" presName="hierChild6" presStyleCnt="0"/>
      <dgm:spPr/>
    </dgm:pt>
    <dgm:pt modelId="{6E70A6BA-CCA6-4BA6-A132-F4819892F29B}" type="pres">
      <dgm:prSet presAssocID="{119A0AC8-C129-46DD-BB83-86332449AFDA}" presName="hierChild7" presStyleCnt="0"/>
      <dgm:spPr/>
    </dgm:pt>
  </dgm:ptLst>
  <dgm:cxnLst>
    <dgm:cxn modelId="{E485C1B1-BBE9-463F-9F24-ACA17C574857}" type="presOf" srcId="{6D0E1BE6-390C-4E92-B230-81C7B0448C8E}" destId="{258E4883-5ED5-4FC8-BD0B-C66BD7B3061F}" srcOrd="0" destOrd="0" presId="urn:microsoft.com/office/officeart/2005/8/layout/orgChart1"/>
    <dgm:cxn modelId="{3168A58D-8DBE-452F-8944-2624129E956F}" type="presOf" srcId="{910C19B0-576B-47B6-8683-F3D1F17376C4}" destId="{72AA9134-A053-4580-8C01-AFC70EF39AE9}" srcOrd="0" destOrd="0" presId="urn:microsoft.com/office/officeart/2005/8/layout/orgChart1"/>
    <dgm:cxn modelId="{1497BF32-F21C-4241-A63D-28DB79B72CF8}" type="presOf" srcId="{B3A1F744-9F50-4F25-99E7-AF601E9A9051}" destId="{A58F5892-D4BF-4168-92B8-5912257AEFD6}" srcOrd="0" destOrd="0" presId="urn:microsoft.com/office/officeart/2005/8/layout/orgChart1"/>
    <dgm:cxn modelId="{5550D4CD-6E41-4CCD-9937-13F821D88D65}" srcId="{31265374-6C90-4796-9295-FAEE7EC28D67}" destId="{3D4FE9E1-1A3E-4FDC-AE7E-B8ED5FB717CF}" srcOrd="2" destOrd="0" parTransId="{A7E835DF-9FC6-4319-AE13-C10E0D8D5EFE}" sibTransId="{81525F88-99D3-44D7-8E64-4E8DD3F1DF81}"/>
    <dgm:cxn modelId="{FE1BFF1F-55CA-4C7F-A580-8D1A02421603}" type="presOf" srcId="{11E74D7D-C033-4C40-BB94-182FE07181F7}" destId="{98F5B0BB-A94E-47D5-A381-0306DEA3B8C6}" srcOrd="0" destOrd="0" presId="urn:microsoft.com/office/officeart/2005/8/layout/orgChart1"/>
    <dgm:cxn modelId="{35EC3D6E-1051-4D7C-92C8-42D97E7E0060}" srcId="{31265374-6C90-4796-9295-FAEE7EC28D67}" destId="{B3A1F744-9F50-4F25-99E7-AF601E9A9051}" srcOrd="1" destOrd="0" parTransId="{910C19B0-576B-47B6-8683-F3D1F17376C4}" sibTransId="{12EB0932-CE52-4BBD-A2F6-F2DD66EFD1E6}"/>
    <dgm:cxn modelId="{FAA7D733-0CCF-4313-8DB1-9331C4FEA149}" type="presOf" srcId="{4AEA0030-C591-43A8-828E-50CEC86DE316}" destId="{5AF18425-64CE-49A0-A873-7CB3E477D7A5}" srcOrd="0" destOrd="0" presId="urn:microsoft.com/office/officeart/2005/8/layout/orgChart1"/>
    <dgm:cxn modelId="{53B802D3-C200-456B-9D55-9C3C5AA57AA7}" srcId="{31265374-6C90-4796-9295-FAEE7EC28D67}" destId="{FD8B9BE5-20F5-41A4-98ED-E289B2016EBF}" srcOrd="5" destOrd="0" parTransId="{47F4D342-0E8E-490D-90CA-76D85AD8D53B}" sibTransId="{3A8C5744-CFB0-4079-A5BD-F514B184BA6C}"/>
    <dgm:cxn modelId="{88CB5569-6FDF-4ECC-AFE8-27905EA671B6}" type="presOf" srcId="{119A0AC8-C129-46DD-BB83-86332449AFDA}" destId="{9D980D93-B65F-45AA-A56D-41F300C6FE7E}" srcOrd="1" destOrd="0" presId="urn:microsoft.com/office/officeart/2005/8/layout/orgChart1"/>
    <dgm:cxn modelId="{1F27AAD7-52E7-437D-ACF9-9F1B6FEF24A8}" type="presOf" srcId="{0317C742-2FDE-4852-833D-2935DCE32346}" destId="{997FB1B0-4E6B-4E8D-AF7C-B69D68D26436}" srcOrd="1" destOrd="0" presId="urn:microsoft.com/office/officeart/2005/8/layout/orgChart1"/>
    <dgm:cxn modelId="{49F39AE3-024E-4A78-ABC1-6D1B7947D6F4}" type="presOf" srcId="{31265374-6C90-4796-9295-FAEE7EC28D67}" destId="{7B2A7C95-F478-4BC2-9630-B44E14D44195}" srcOrd="1" destOrd="0" presId="urn:microsoft.com/office/officeart/2005/8/layout/orgChart1"/>
    <dgm:cxn modelId="{263FEEEE-CC2C-4951-A516-FC3F4096E647}" type="presOf" srcId="{3D4FE9E1-1A3E-4FDC-AE7E-B8ED5FB717CF}" destId="{22FE5C8C-58CD-48B5-A859-52463BBB8DA2}" srcOrd="1" destOrd="0" presId="urn:microsoft.com/office/officeart/2005/8/layout/orgChart1"/>
    <dgm:cxn modelId="{2F29A137-3174-420A-A3AB-428A71B4FEE7}" type="presOf" srcId="{3D4FE9E1-1A3E-4FDC-AE7E-B8ED5FB717CF}" destId="{42D147AE-0DA5-4FA7-9E04-A1B94567174E}" srcOrd="0" destOrd="0" presId="urn:microsoft.com/office/officeart/2005/8/layout/orgChart1"/>
    <dgm:cxn modelId="{4EB2FA8F-506E-404F-8DED-1A480DA81DE8}" srcId="{31265374-6C90-4796-9295-FAEE7EC28D67}" destId="{119A0AC8-C129-46DD-BB83-86332449AFDA}" srcOrd="0" destOrd="0" parTransId="{11E74D7D-C033-4C40-BB94-182FE07181F7}" sibTransId="{633BCF49-AC01-4A63-AD78-E906B91EC675}"/>
    <dgm:cxn modelId="{BBE00FC2-9810-4631-93D4-DD335BE839D1}" type="presOf" srcId="{FD8B9BE5-20F5-41A4-98ED-E289B2016EBF}" destId="{CEE33D6A-9D20-45AF-911D-364EDD07516F}" srcOrd="0" destOrd="0" presId="urn:microsoft.com/office/officeart/2005/8/layout/orgChart1"/>
    <dgm:cxn modelId="{C6CA108A-4AF1-48CA-B181-AFA637BE8D17}" type="presOf" srcId="{FD8B9BE5-20F5-41A4-98ED-E289B2016EBF}" destId="{FC63954A-BA23-41B5-B420-9FDAB7C9FFF2}" srcOrd="1" destOrd="0" presId="urn:microsoft.com/office/officeart/2005/8/layout/orgChart1"/>
    <dgm:cxn modelId="{5FC86476-BA7A-4864-BC73-57401EF77A08}" type="presOf" srcId="{A7E835DF-9FC6-4319-AE13-C10E0D8D5EFE}" destId="{327528CB-17B0-4B35-9C2C-18AC1DA998FF}" srcOrd="0" destOrd="0" presId="urn:microsoft.com/office/officeart/2005/8/layout/orgChart1"/>
    <dgm:cxn modelId="{B2055E8E-87FF-4C0A-9501-C977418B5CAF}" type="presOf" srcId="{0317C742-2FDE-4852-833D-2935DCE32346}" destId="{6864D6FA-AAC0-4E8A-9B20-8D8E99687521}" srcOrd="0" destOrd="0" presId="urn:microsoft.com/office/officeart/2005/8/layout/orgChart1"/>
    <dgm:cxn modelId="{B4249BE0-9DDE-44A6-867C-691AB8299B83}" type="presOf" srcId="{B3A1F744-9F50-4F25-99E7-AF601E9A9051}" destId="{A611D524-4395-41E3-89FB-45536873C58C}" srcOrd="1" destOrd="0" presId="urn:microsoft.com/office/officeart/2005/8/layout/orgChart1"/>
    <dgm:cxn modelId="{7CA26FD9-F6E2-4B94-9267-48AA4191471C}" type="presOf" srcId="{6D0E1BE6-390C-4E92-B230-81C7B0448C8E}" destId="{F4D923AA-7A51-4319-9A8D-146906A97F09}" srcOrd="1" destOrd="0" presId="urn:microsoft.com/office/officeart/2005/8/layout/orgChart1"/>
    <dgm:cxn modelId="{7C48B64F-25E9-4D56-8EE6-3C8F848DE2CD}" type="presOf" srcId="{517B68DF-5B80-4EBD-8C49-2C07DCAD0EA8}" destId="{5E20E5B2-E845-481F-BB9B-BE3745BBF180}" srcOrd="0" destOrd="0" presId="urn:microsoft.com/office/officeart/2005/8/layout/orgChart1"/>
    <dgm:cxn modelId="{BE237396-BC1D-49DD-B436-66B6881D987F}" type="presOf" srcId="{31265374-6C90-4796-9295-FAEE7EC28D67}" destId="{A3D7A2F0-B346-4DA1-B9D5-0D8170B9784F}" srcOrd="0" destOrd="0" presId="urn:microsoft.com/office/officeart/2005/8/layout/orgChart1"/>
    <dgm:cxn modelId="{4DFF6370-8629-47D5-906B-CBDEE3438581}" srcId="{517B68DF-5B80-4EBD-8C49-2C07DCAD0EA8}" destId="{31265374-6C90-4796-9295-FAEE7EC28D67}" srcOrd="0" destOrd="0" parTransId="{63C4264E-F5F0-4796-9AEC-CE0B28572149}" sibTransId="{6571ABF5-C3BF-41E3-8838-D8FF59C3D024}"/>
    <dgm:cxn modelId="{F6306B1D-4CF6-4E39-983D-6F0E61BB9339}" type="presOf" srcId="{47F4D342-0E8E-490D-90CA-76D85AD8D53B}" destId="{BAB70271-E6E5-41D2-8134-0BC80E28D8E6}" srcOrd="0" destOrd="0" presId="urn:microsoft.com/office/officeart/2005/8/layout/orgChart1"/>
    <dgm:cxn modelId="{38A2BADB-601C-4E55-A1D6-28E410966061}" srcId="{31265374-6C90-4796-9295-FAEE7EC28D67}" destId="{0317C742-2FDE-4852-833D-2935DCE32346}" srcOrd="4" destOrd="0" parTransId="{4AEA0030-C591-43A8-828E-50CEC86DE316}" sibTransId="{5736305A-AB4F-420D-90B5-006C4CF91865}"/>
    <dgm:cxn modelId="{0B754CE7-2A81-4002-97CC-4A836EF6402E}" type="presOf" srcId="{86B0F705-5EEC-44FD-BB95-89299DD5770C}" destId="{AF6948BF-DDC9-47BB-BCCF-54757957440A}" srcOrd="0" destOrd="0" presId="urn:microsoft.com/office/officeart/2005/8/layout/orgChart1"/>
    <dgm:cxn modelId="{B9B1B6A6-1D5C-40A4-B0FC-0A3D55D81DA2}" srcId="{31265374-6C90-4796-9295-FAEE7EC28D67}" destId="{6D0E1BE6-390C-4E92-B230-81C7B0448C8E}" srcOrd="3" destOrd="0" parTransId="{86B0F705-5EEC-44FD-BB95-89299DD5770C}" sibTransId="{2F43C83F-386F-48F6-9562-5D984C01F10C}"/>
    <dgm:cxn modelId="{B34CF6B1-4EF8-41A1-83F4-51E048D995AE}" type="presOf" srcId="{119A0AC8-C129-46DD-BB83-86332449AFDA}" destId="{96CE596A-0078-477A-9620-0AE14E28C2CD}" srcOrd="0" destOrd="0" presId="urn:microsoft.com/office/officeart/2005/8/layout/orgChart1"/>
    <dgm:cxn modelId="{C88C5224-E61B-4D5A-9E72-5BD48B1DD543}" type="presParOf" srcId="{5E20E5B2-E845-481F-BB9B-BE3745BBF180}" destId="{A0D23BAF-E79A-4079-BF9B-7AA0F1253565}" srcOrd="0" destOrd="0" presId="urn:microsoft.com/office/officeart/2005/8/layout/orgChart1"/>
    <dgm:cxn modelId="{EB19EA69-C3A6-44A5-9D8E-82480C54E05B}" type="presParOf" srcId="{A0D23BAF-E79A-4079-BF9B-7AA0F1253565}" destId="{5A170587-F7BB-4175-997A-42DF633BAE42}" srcOrd="0" destOrd="0" presId="urn:microsoft.com/office/officeart/2005/8/layout/orgChart1"/>
    <dgm:cxn modelId="{3A75CDFD-2BE7-45CB-8EF8-ECA243468F63}" type="presParOf" srcId="{5A170587-F7BB-4175-997A-42DF633BAE42}" destId="{A3D7A2F0-B346-4DA1-B9D5-0D8170B9784F}" srcOrd="0" destOrd="0" presId="urn:microsoft.com/office/officeart/2005/8/layout/orgChart1"/>
    <dgm:cxn modelId="{C6B71903-7F29-484C-97BB-D6579D9ADBC4}" type="presParOf" srcId="{5A170587-F7BB-4175-997A-42DF633BAE42}" destId="{7B2A7C95-F478-4BC2-9630-B44E14D44195}" srcOrd="1" destOrd="0" presId="urn:microsoft.com/office/officeart/2005/8/layout/orgChart1"/>
    <dgm:cxn modelId="{902E0940-6883-4C29-B0C9-9BE6D8AC6E81}" type="presParOf" srcId="{A0D23BAF-E79A-4079-BF9B-7AA0F1253565}" destId="{0732E24B-9268-406E-8FA3-28BDA2EB9158}" srcOrd="1" destOrd="0" presId="urn:microsoft.com/office/officeart/2005/8/layout/orgChart1"/>
    <dgm:cxn modelId="{C0BAE8DB-3198-4270-9E00-AFC22C5035DA}" type="presParOf" srcId="{0732E24B-9268-406E-8FA3-28BDA2EB9158}" destId="{72AA9134-A053-4580-8C01-AFC70EF39AE9}" srcOrd="0" destOrd="0" presId="urn:microsoft.com/office/officeart/2005/8/layout/orgChart1"/>
    <dgm:cxn modelId="{8596FA02-F76E-40AD-8050-0576B219C4F3}" type="presParOf" srcId="{0732E24B-9268-406E-8FA3-28BDA2EB9158}" destId="{85291364-87E6-425C-89EA-E7B024819101}" srcOrd="1" destOrd="0" presId="urn:microsoft.com/office/officeart/2005/8/layout/orgChart1"/>
    <dgm:cxn modelId="{018019DC-A508-4186-943F-FB9A8E940EBE}" type="presParOf" srcId="{85291364-87E6-425C-89EA-E7B024819101}" destId="{D1A1F42A-EE64-4F17-B2B2-3458718127FB}" srcOrd="0" destOrd="0" presId="urn:microsoft.com/office/officeart/2005/8/layout/orgChart1"/>
    <dgm:cxn modelId="{13F64C9C-B9FB-4FB4-BD04-7F3A766B1BED}" type="presParOf" srcId="{D1A1F42A-EE64-4F17-B2B2-3458718127FB}" destId="{A58F5892-D4BF-4168-92B8-5912257AEFD6}" srcOrd="0" destOrd="0" presId="urn:microsoft.com/office/officeart/2005/8/layout/orgChart1"/>
    <dgm:cxn modelId="{9DE04783-DEB1-4B89-9EBE-8A308C9B65EA}" type="presParOf" srcId="{D1A1F42A-EE64-4F17-B2B2-3458718127FB}" destId="{A611D524-4395-41E3-89FB-45536873C58C}" srcOrd="1" destOrd="0" presId="urn:microsoft.com/office/officeart/2005/8/layout/orgChart1"/>
    <dgm:cxn modelId="{2F23DACF-93D0-4ECD-A76E-7F788257E134}" type="presParOf" srcId="{85291364-87E6-425C-89EA-E7B024819101}" destId="{C937AC58-DFAC-402C-BB14-B8316C32D92C}" srcOrd="1" destOrd="0" presId="urn:microsoft.com/office/officeart/2005/8/layout/orgChart1"/>
    <dgm:cxn modelId="{E520B8A7-E3DB-477B-B8C2-27B08AB3A69D}" type="presParOf" srcId="{85291364-87E6-425C-89EA-E7B024819101}" destId="{E141B3CF-4F56-45E5-B8FF-F73A42EDA778}" srcOrd="2" destOrd="0" presId="urn:microsoft.com/office/officeart/2005/8/layout/orgChart1"/>
    <dgm:cxn modelId="{89BB67E2-B418-4FEA-B3B8-406D0E4968AE}" type="presParOf" srcId="{0732E24B-9268-406E-8FA3-28BDA2EB9158}" destId="{327528CB-17B0-4B35-9C2C-18AC1DA998FF}" srcOrd="2" destOrd="0" presId="urn:microsoft.com/office/officeart/2005/8/layout/orgChart1"/>
    <dgm:cxn modelId="{92AC516D-CFBD-4148-AE83-C520A16E6681}" type="presParOf" srcId="{0732E24B-9268-406E-8FA3-28BDA2EB9158}" destId="{A717EECC-750C-441D-97B4-DE40D9C0717A}" srcOrd="3" destOrd="0" presId="urn:microsoft.com/office/officeart/2005/8/layout/orgChart1"/>
    <dgm:cxn modelId="{82BB0D66-FD9F-4F28-8251-3BB53DF0D214}" type="presParOf" srcId="{A717EECC-750C-441D-97B4-DE40D9C0717A}" destId="{0794CF2D-665F-4826-92E3-CA9622654C62}" srcOrd="0" destOrd="0" presId="urn:microsoft.com/office/officeart/2005/8/layout/orgChart1"/>
    <dgm:cxn modelId="{7D933166-20F0-4640-B327-2496AE63F639}" type="presParOf" srcId="{0794CF2D-665F-4826-92E3-CA9622654C62}" destId="{42D147AE-0DA5-4FA7-9E04-A1B94567174E}" srcOrd="0" destOrd="0" presId="urn:microsoft.com/office/officeart/2005/8/layout/orgChart1"/>
    <dgm:cxn modelId="{E80D3A41-E571-4A20-B4CD-DA841BCC83C4}" type="presParOf" srcId="{0794CF2D-665F-4826-92E3-CA9622654C62}" destId="{22FE5C8C-58CD-48B5-A859-52463BBB8DA2}" srcOrd="1" destOrd="0" presId="urn:microsoft.com/office/officeart/2005/8/layout/orgChart1"/>
    <dgm:cxn modelId="{BF742C33-0E83-4768-A016-0C006B3AD462}" type="presParOf" srcId="{A717EECC-750C-441D-97B4-DE40D9C0717A}" destId="{13672DC6-CD1D-4D55-A1DC-89830962234E}" srcOrd="1" destOrd="0" presId="urn:microsoft.com/office/officeart/2005/8/layout/orgChart1"/>
    <dgm:cxn modelId="{A264883F-BEC7-4971-A36C-28CC32F20CFA}" type="presParOf" srcId="{A717EECC-750C-441D-97B4-DE40D9C0717A}" destId="{719473C0-C594-45B1-B30D-FF20A96729C4}" srcOrd="2" destOrd="0" presId="urn:microsoft.com/office/officeart/2005/8/layout/orgChart1"/>
    <dgm:cxn modelId="{A7E13B8B-3D8E-435C-AEC9-412DE4FC0E23}" type="presParOf" srcId="{0732E24B-9268-406E-8FA3-28BDA2EB9158}" destId="{AF6948BF-DDC9-47BB-BCCF-54757957440A}" srcOrd="4" destOrd="0" presId="urn:microsoft.com/office/officeart/2005/8/layout/orgChart1"/>
    <dgm:cxn modelId="{946BA7F3-B1CC-4BF5-8287-07060A839DB7}" type="presParOf" srcId="{0732E24B-9268-406E-8FA3-28BDA2EB9158}" destId="{D8DF42E3-313B-4069-B564-BB05CDEB0CF0}" srcOrd="5" destOrd="0" presId="urn:microsoft.com/office/officeart/2005/8/layout/orgChart1"/>
    <dgm:cxn modelId="{5DB16960-BE60-449B-A2BB-7E75AFBFBECC}" type="presParOf" srcId="{D8DF42E3-313B-4069-B564-BB05CDEB0CF0}" destId="{5CFF23CF-133D-4F7D-BA05-7566054B4B19}" srcOrd="0" destOrd="0" presId="urn:microsoft.com/office/officeart/2005/8/layout/orgChart1"/>
    <dgm:cxn modelId="{7F2772C8-17D3-4411-9272-CE301B5BE4EE}" type="presParOf" srcId="{5CFF23CF-133D-4F7D-BA05-7566054B4B19}" destId="{258E4883-5ED5-4FC8-BD0B-C66BD7B3061F}" srcOrd="0" destOrd="0" presId="urn:microsoft.com/office/officeart/2005/8/layout/orgChart1"/>
    <dgm:cxn modelId="{F69EDD96-DDD9-48B0-A989-3AA723BB0B50}" type="presParOf" srcId="{5CFF23CF-133D-4F7D-BA05-7566054B4B19}" destId="{F4D923AA-7A51-4319-9A8D-146906A97F09}" srcOrd="1" destOrd="0" presId="urn:microsoft.com/office/officeart/2005/8/layout/orgChart1"/>
    <dgm:cxn modelId="{02EC73EC-58CE-41EA-87AA-56C010D555AF}" type="presParOf" srcId="{D8DF42E3-313B-4069-B564-BB05CDEB0CF0}" destId="{B8D7BCB8-779F-4F70-8CCA-8EF2BB45A6BB}" srcOrd="1" destOrd="0" presId="urn:microsoft.com/office/officeart/2005/8/layout/orgChart1"/>
    <dgm:cxn modelId="{81D3F0A6-5086-49BD-9B7F-3E908E106D07}" type="presParOf" srcId="{D8DF42E3-313B-4069-B564-BB05CDEB0CF0}" destId="{8A2095F1-1C31-4903-8DF3-D6E3C88A617A}" srcOrd="2" destOrd="0" presId="urn:microsoft.com/office/officeart/2005/8/layout/orgChart1"/>
    <dgm:cxn modelId="{EBAE6C4E-6C2F-4B13-B788-CDABD5412F62}" type="presParOf" srcId="{0732E24B-9268-406E-8FA3-28BDA2EB9158}" destId="{5AF18425-64CE-49A0-A873-7CB3E477D7A5}" srcOrd="6" destOrd="0" presId="urn:microsoft.com/office/officeart/2005/8/layout/orgChart1"/>
    <dgm:cxn modelId="{E67B7FCA-331C-49E0-B7E3-72434098F386}" type="presParOf" srcId="{0732E24B-9268-406E-8FA3-28BDA2EB9158}" destId="{EAF0CF9E-D47C-41AE-9F81-2BAFF4E5E968}" srcOrd="7" destOrd="0" presId="urn:microsoft.com/office/officeart/2005/8/layout/orgChart1"/>
    <dgm:cxn modelId="{58F7F8A9-8283-42B7-B665-746FD3179901}" type="presParOf" srcId="{EAF0CF9E-D47C-41AE-9F81-2BAFF4E5E968}" destId="{E279AB3E-4858-4C01-A374-799D1057B9DF}" srcOrd="0" destOrd="0" presId="urn:microsoft.com/office/officeart/2005/8/layout/orgChart1"/>
    <dgm:cxn modelId="{C06203F7-D62E-4D10-9407-E8F185CA8FD9}" type="presParOf" srcId="{E279AB3E-4858-4C01-A374-799D1057B9DF}" destId="{6864D6FA-AAC0-4E8A-9B20-8D8E99687521}" srcOrd="0" destOrd="0" presId="urn:microsoft.com/office/officeart/2005/8/layout/orgChart1"/>
    <dgm:cxn modelId="{68FF0880-BF03-4260-B46E-D96132B4DA37}" type="presParOf" srcId="{E279AB3E-4858-4C01-A374-799D1057B9DF}" destId="{997FB1B0-4E6B-4E8D-AF7C-B69D68D26436}" srcOrd="1" destOrd="0" presId="urn:microsoft.com/office/officeart/2005/8/layout/orgChart1"/>
    <dgm:cxn modelId="{4D5BBC88-2BF2-4888-9A8C-CACCA7BB84DC}" type="presParOf" srcId="{EAF0CF9E-D47C-41AE-9F81-2BAFF4E5E968}" destId="{B82817F7-FE28-4C59-9E60-375675FE8A71}" srcOrd="1" destOrd="0" presId="urn:microsoft.com/office/officeart/2005/8/layout/orgChart1"/>
    <dgm:cxn modelId="{B043990C-A4B4-4393-992C-B876FE0ABF90}" type="presParOf" srcId="{EAF0CF9E-D47C-41AE-9F81-2BAFF4E5E968}" destId="{E966D6FF-5E2D-460A-9443-A6C3ACB3AB9A}" srcOrd="2" destOrd="0" presId="urn:microsoft.com/office/officeart/2005/8/layout/orgChart1"/>
    <dgm:cxn modelId="{20FBD943-0222-414E-BB30-7A3F51F52CFA}" type="presParOf" srcId="{0732E24B-9268-406E-8FA3-28BDA2EB9158}" destId="{BAB70271-E6E5-41D2-8134-0BC80E28D8E6}" srcOrd="8" destOrd="0" presId="urn:microsoft.com/office/officeart/2005/8/layout/orgChart1"/>
    <dgm:cxn modelId="{EFF47549-61C6-4399-9CEC-44A178CD18E0}" type="presParOf" srcId="{0732E24B-9268-406E-8FA3-28BDA2EB9158}" destId="{608BBEC1-DC35-45A5-8A33-9F465E1D0217}" srcOrd="9" destOrd="0" presId="urn:microsoft.com/office/officeart/2005/8/layout/orgChart1"/>
    <dgm:cxn modelId="{201A57CA-0BFC-4A78-8B6D-9AA0FFF255C7}" type="presParOf" srcId="{608BBEC1-DC35-45A5-8A33-9F465E1D0217}" destId="{03CAE149-FAE8-40DA-9A41-515F7F891B9F}" srcOrd="0" destOrd="0" presId="urn:microsoft.com/office/officeart/2005/8/layout/orgChart1"/>
    <dgm:cxn modelId="{F6482B85-37BB-4971-B5D9-BCEE9155A835}" type="presParOf" srcId="{03CAE149-FAE8-40DA-9A41-515F7F891B9F}" destId="{CEE33D6A-9D20-45AF-911D-364EDD07516F}" srcOrd="0" destOrd="0" presId="urn:microsoft.com/office/officeart/2005/8/layout/orgChart1"/>
    <dgm:cxn modelId="{F543C73B-257E-4828-8C1E-C3F566343F91}" type="presParOf" srcId="{03CAE149-FAE8-40DA-9A41-515F7F891B9F}" destId="{FC63954A-BA23-41B5-B420-9FDAB7C9FFF2}" srcOrd="1" destOrd="0" presId="urn:microsoft.com/office/officeart/2005/8/layout/orgChart1"/>
    <dgm:cxn modelId="{49911BFD-D998-48B0-939D-FF6BC8488755}" type="presParOf" srcId="{608BBEC1-DC35-45A5-8A33-9F465E1D0217}" destId="{B0930DC6-BF7B-4432-934A-5380C68DD03F}" srcOrd="1" destOrd="0" presId="urn:microsoft.com/office/officeart/2005/8/layout/orgChart1"/>
    <dgm:cxn modelId="{566C97C9-B879-44C3-87B7-BEC42A1F0800}" type="presParOf" srcId="{608BBEC1-DC35-45A5-8A33-9F465E1D0217}" destId="{51EADF38-87B2-4601-9305-B56F4B469C06}" srcOrd="2" destOrd="0" presId="urn:microsoft.com/office/officeart/2005/8/layout/orgChart1"/>
    <dgm:cxn modelId="{8457E31E-02A0-4EEA-9856-B208AB80E4F1}" type="presParOf" srcId="{A0D23BAF-E79A-4079-BF9B-7AA0F1253565}" destId="{A132F483-3BBC-487D-BBBF-F49E6334DC4C}" srcOrd="2" destOrd="0" presId="urn:microsoft.com/office/officeart/2005/8/layout/orgChart1"/>
    <dgm:cxn modelId="{5D12E0D7-CEE0-45B6-A8F2-23461172A9D9}" type="presParOf" srcId="{A132F483-3BBC-487D-BBBF-F49E6334DC4C}" destId="{98F5B0BB-A94E-47D5-A381-0306DEA3B8C6}" srcOrd="0" destOrd="0" presId="urn:microsoft.com/office/officeart/2005/8/layout/orgChart1"/>
    <dgm:cxn modelId="{31FC89EB-A0DF-4ED5-901A-F83C2D11A9C6}" type="presParOf" srcId="{A132F483-3BBC-487D-BBBF-F49E6334DC4C}" destId="{55ED4D50-1669-4E4F-A14D-0D7175F5410D}" srcOrd="1" destOrd="0" presId="urn:microsoft.com/office/officeart/2005/8/layout/orgChart1"/>
    <dgm:cxn modelId="{097CBD79-B23C-4CA3-8CC9-C65B55B37180}" type="presParOf" srcId="{55ED4D50-1669-4E4F-A14D-0D7175F5410D}" destId="{DF691695-5444-4B4A-97EA-779BEA79E9A3}" srcOrd="0" destOrd="0" presId="urn:microsoft.com/office/officeart/2005/8/layout/orgChart1"/>
    <dgm:cxn modelId="{46125DFC-7799-4EA2-AF3F-D0E5DDD2BB98}" type="presParOf" srcId="{DF691695-5444-4B4A-97EA-779BEA79E9A3}" destId="{96CE596A-0078-477A-9620-0AE14E28C2CD}" srcOrd="0" destOrd="0" presId="urn:microsoft.com/office/officeart/2005/8/layout/orgChart1"/>
    <dgm:cxn modelId="{B02F7E02-7A3F-463F-9364-EB305E741134}" type="presParOf" srcId="{DF691695-5444-4B4A-97EA-779BEA79E9A3}" destId="{9D980D93-B65F-45AA-A56D-41F300C6FE7E}" srcOrd="1" destOrd="0" presId="urn:microsoft.com/office/officeart/2005/8/layout/orgChart1"/>
    <dgm:cxn modelId="{D940F502-9A3E-4A16-8AAB-599E1FB8B761}" type="presParOf" srcId="{55ED4D50-1669-4E4F-A14D-0D7175F5410D}" destId="{46B0A14B-13D3-497B-9471-86A526007636}" srcOrd="1" destOrd="0" presId="urn:microsoft.com/office/officeart/2005/8/layout/orgChart1"/>
    <dgm:cxn modelId="{09B4E48E-BA29-416E-AD13-14BBA523BEAB}" type="presParOf" srcId="{55ED4D50-1669-4E4F-A14D-0D7175F5410D}" destId="{6E70A6BA-CCA6-4BA6-A132-F4819892F29B}" srcOrd="2" destOrd="0" presId="urn:microsoft.com/office/officeart/2005/8/layout/orgChar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5AAB1A-3B4C-4F9F-A099-E6659ADF1D59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F111843-3BF7-43CC-BD9D-0D523F496526}">
      <dgm:prSet phldrT="[Texto]" custT="1"/>
      <dgm:spPr/>
      <dgm:t>
        <a:bodyPr/>
        <a:lstStyle/>
        <a:p>
          <a:r>
            <a:rPr lang="en-US" sz="1600" b="1" dirty="0" smtClean="0"/>
            <a:t>CM</a:t>
          </a:r>
          <a:endParaRPr lang="en-US" sz="1600" b="1" dirty="0"/>
        </a:p>
      </dgm:t>
    </dgm:pt>
    <dgm:pt modelId="{4C1C7EBE-2F1C-485C-B558-C66809E79721}" type="parTrans" cxnId="{B6EE01B6-EA0F-48CE-9E64-A4AC8129E287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4D1AEBF3-3C90-40DF-A4CD-0C346F2D9D2C}" type="sibTrans" cxnId="{B6EE01B6-EA0F-48CE-9E64-A4AC8129E287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8CA37E53-2984-4621-956B-EB853768B1B9}" type="asst">
      <dgm:prSet phldrT="[Texto]" custT="1"/>
      <dgm:spPr/>
      <dgm:t>
        <a:bodyPr/>
        <a:lstStyle/>
        <a:p>
          <a:r>
            <a:rPr lang="en-US" sz="1600" b="1" dirty="0" smtClean="0"/>
            <a:t>EMA</a:t>
          </a:r>
          <a:endParaRPr lang="en-US" sz="1600" b="1" dirty="0"/>
        </a:p>
      </dgm:t>
    </dgm:pt>
    <dgm:pt modelId="{071F9DA1-E9A0-4AF3-9028-3B183AB1BB87}" type="parTrans" cxnId="{8A7A7382-F86C-42F4-9944-DA44765F4D4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24A2ACA6-DE3E-4794-8741-2E9848B026F7}" type="sibTrans" cxnId="{8A7A7382-F86C-42F4-9944-DA44765F4D4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63EEBA92-116D-4889-9276-37280672AC11}">
      <dgm:prSet phldrT="[Texto]" custT="1"/>
      <dgm:spPr/>
      <dgm:t>
        <a:bodyPr/>
        <a:lstStyle/>
        <a:p>
          <a:r>
            <a:rPr lang="en-US" sz="1600" b="1" dirty="0" smtClean="0"/>
            <a:t>SGM</a:t>
          </a:r>
          <a:endParaRPr lang="en-US" sz="1600" b="1" dirty="0"/>
        </a:p>
      </dgm:t>
    </dgm:pt>
    <dgm:pt modelId="{B8E2AF0F-AE1D-4CA5-8131-5FE2465E5221}" type="parTrans" cxnId="{7CA1F851-DB3A-4D2E-A089-75332A6C85BE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4FA6C7C0-FE1F-4ABD-856A-5FAAD121AF1A}" type="sibTrans" cxnId="{7CA1F851-DB3A-4D2E-A089-75332A6C85BE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64388208-B28D-4DB8-B278-A850D5A7984C}">
      <dgm:prSet phldrT="[Texto]" custT="1"/>
      <dgm:spPr/>
      <dgm:t>
        <a:bodyPr/>
        <a:lstStyle/>
        <a:p>
          <a:r>
            <a:rPr lang="en-US" sz="1600" b="1" dirty="0" smtClean="0"/>
            <a:t>DGMM</a:t>
          </a:r>
          <a:endParaRPr lang="en-US" sz="1600" b="1" dirty="0"/>
        </a:p>
      </dgm:t>
    </dgm:pt>
    <dgm:pt modelId="{7FC003B5-5F28-44E8-BE2C-6EF38E261F9A}" type="parTrans" cxnId="{F9518258-576B-437C-9A9B-6893363C837D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9B3D5A9A-CE22-498C-A065-A19269B1AFAB}" type="sibTrans" cxnId="{F9518258-576B-437C-9A9B-6893363C837D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B5E9900C-AF31-46A4-AE47-E9E48EDFFBCE}">
      <dgm:prSet custT="1"/>
      <dgm:spPr/>
      <dgm:t>
        <a:bodyPr/>
        <a:lstStyle/>
        <a:p>
          <a:r>
            <a:rPr lang="en-US" sz="1600" b="1" dirty="0" err="1" smtClean="0"/>
            <a:t>DAbM</a:t>
          </a:r>
          <a:endParaRPr lang="en-US" sz="1600" b="1" dirty="0"/>
        </a:p>
      </dgm:t>
    </dgm:pt>
    <dgm:pt modelId="{F00375F0-B44D-4A51-B567-C3E05C03C9B5}" type="parTrans" cxnId="{5D6466E2-DC83-4582-81D6-728C53A1F8A6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2559AC84-9D89-40B2-86C9-67518BC74496}" type="sibTrans" cxnId="{5D6466E2-DC83-4582-81D6-728C53A1F8A6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FF168035-85F7-4E08-8EC6-648FC918E160}">
      <dgm:prSet custT="1"/>
      <dgm:spPr/>
      <dgm:t>
        <a:bodyPr/>
        <a:lstStyle/>
        <a:p>
          <a:r>
            <a:rPr lang="en-US" sz="1600" b="1" dirty="0" smtClean="0"/>
            <a:t>CNBW</a:t>
          </a:r>
          <a:endParaRPr lang="en-US" sz="1600" b="1" dirty="0"/>
        </a:p>
      </dgm:t>
    </dgm:pt>
    <dgm:pt modelId="{8EEE6EDE-BB66-48C6-A26D-9D4B379398EE}" type="parTrans" cxnId="{3E3AF1A7-1032-4F12-ABF7-064F49D7EA80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0488697E-7985-410A-9B14-C605D650A0DF}" type="sibTrans" cxnId="{3E3AF1A7-1032-4F12-ABF7-064F49D7EA80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12AD9665-DD94-43D1-B6AE-5E7BC299FF9C}">
      <dgm:prSet custT="1"/>
      <dgm:spPr/>
      <dgm:t>
        <a:bodyPr/>
        <a:lstStyle/>
        <a:p>
          <a:r>
            <a:rPr lang="en-US" sz="1600" b="1" dirty="0" smtClean="0"/>
            <a:t>CNBE</a:t>
          </a:r>
          <a:endParaRPr lang="en-US" sz="1600" b="1" dirty="0"/>
        </a:p>
      </dgm:t>
    </dgm:pt>
    <dgm:pt modelId="{9E69118D-A226-4DD7-BAF8-D4AB1D877A2C}" type="parTrans" cxnId="{01578194-80A4-420A-A43D-BC5E72B209B8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401584BF-734D-45DE-85C0-3E7BFFCB80D5}" type="sibTrans" cxnId="{01578194-80A4-420A-A43D-BC5E72B209B8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E1A008D8-49D3-4BB3-AD20-ED1BDF627EDA}">
      <dgm:prSet custT="1"/>
      <dgm:spPr/>
      <dgm:t>
        <a:bodyPr/>
        <a:lstStyle/>
        <a:p>
          <a:r>
            <a:rPr lang="en-US" sz="1600" b="1" dirty="0" smtClean="0"/>
            <a:t>DE</a:t>
          </a:r>
          <a:endParaRPr lang="en-US" sz="1600" b="1" dirty="0"/>
        </a:p>
      </dgm:t>
    </dgm:pt>
    <dgm:pt modelId="{AC2F12C9-66A3-4D80-98C6-98FF6A2F9942}" type="parTrans" cxnId="{2E99C580-EED1-4B2E-B57C-ED51C1F9550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569F3B08-D423-4EA6-94FD-0F56637820D0}" type="sibTrans" cxnId="{2E99C580-EED1-4B2E-B57C-ED51C1F9550C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1390EB5-2AE1-4BAA-AF6C-09016891F1B8}">
      <dgm:prSet custT="1"/>
      <dgm:spPr/>
      <dgm:t>
        <a:bodyPr/>
        <a:lstStyle/>
        <a:p>
          <a:r>
            <a:rPr lang="en-US" sz="1600" b="1" dirty="0" smtClean="0"/>
            <a:t>CCIM</a:t>
          </a:r>
          <a:endParaRPr lang="en-US" sz="1600" b="1" dirty="0"/>
        </a:p>
      </dgm:t>
    </dgm:pt>
    <dgm:pt modelId="{F7A213DC-C81F-4463-BFA1-339523F3BAC7}" type="parTrans" cxnId="{78EB0BDA-8E39-4093-9D69-0267A0966A33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5DA0010F-4195-4D6C-9121-B33920B38DB3}" type="sibTrans" cxnId="{78EB0BDA-8E39-4093-9D69-0267A0966A33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46873AF6-BEBE-493D-8525-CA08BE4BE047}">
      <dgm:prSet custT="1"/>
      <dgm:spPr/>
      <dgm:t>
        <a:bodyPr/>
        <a:lstStyle/>
        <a:p>
          <a:r>
            <a:rPr lang="en-US" sz="1600" b="1" dirty="0" smtClean="0"/>
            <a:t>COMRJ</a:t>
          </a:r>
          <a:endParaRPr lang="en-US" sz="1600" b="1" dirty="0"/>
        </a:p>
      </dgm:t>
    </dgm:pt>
    <dgm:pt modelId="{B1629E62-6B85-43F5-B660-9A120C314D55}" type="parTrans" cxnId="{EA990367-DFDD-458F-893D-66DF4FAA5739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9534B9D1-045A-458D-830F-9397235B0560}" type="sibTrans" cxnId="{EA990367-DFDD-458F-893D-66DF4FAA5739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2EE43C5-DC10-43AF-845A-76B25572700A}">
      <dgm:prSet custT="1"/>
      <dgm:spPr/>
      <dgm:t>
        <a:bodyPr/>
        <a:lstStyle/>
        <a:p>
          <a:r>
            <a:rPr lang="pt-BR" sz="1600" b="1" dirty="0" smtClean="0"/>
            <a:t>BAMRJ</a:t>
          </a:r>
          <a:endParaRPr lang="pt-BR" sz="1600" b="1" dirty="0"/>
        </a:p>
      </dgm:t>
    </dgm:pt>
    <dgm:pt modelId="{FD97F4A9-D4E5-4F44-83DD-4C91B5AB8BC8}" type="parTrans" cxnId="{134F0F68-B528-4644-9924-A7CAEC50F2DB}">
      <dgm:prSet/>
      <dgm:spPr/>
      <dgm:t>
        <a:bodyPr/>
        <a:lstStyle/>
        <a:p>
          <a:endParaRPr lang="pt-BR"/>
        </a:p>
      </dgm:t>
    </dgm:pt>
    <dgm:pt modelId="{0A426FBE-D7D6-42B8-BF34-ED8C7B0C6C1A}" type="sibTrans" cxnId="{134F0F68-B528-4644-9924-A7CAEC50F2DB}">
      <dgm:prSet/>
      <dgm:spPr/>
      <dgm:t>
        <a:bodyPr/>
        <a:lstStyle/>
        <a:p>
          <a:endParaRPr lang="pt-BR"/>
        </a:p>
      </dgm:t>
    </dgm:pt>
    <dgm:pt modelId="{D1D966D0-E01A-4EF3-8DD9-A12451D21BFB}">
      <dgm:prSet custT="1"/>
      <dgm:spPr/>
      <dgm:t>
        <a:bodyPr/>
        <a:lstStyle/>
        <a:p>
          <a:r>
            <a:rPr lang="pt-BR" sz="1600" b="1" dirty="0" smtClean="0"/>
            <a:t>CMM</a:t>
          </a:r>
          <a:endParaRPr lang="pt-BR" sz="1600" b="1" dirty="0"/>
        </a:p>
      </dgm:t>
    </dgm:pt>
    <dgm:pt modelId="{543BBDDA-0D0A-4BDC-A44F-19EF0E05E0FA}" type="parTrans" cxnId="{B7E0BA77-28D4-4EE6-AF19-A5AC09C09E94}">
      <dgm:prSet/>
      <dgm:spPr/>
      <dgm:t>
        <a:bodyPr/>
        <a:lstStyle/>
        <a:p>
          <a:endParaRPr lang="pt-BR"/>
        </a:p>
      </dgm:t>
    </dgm:pt>
    <dgm:pt modelId="{70686753-57E3-454C-8009-904BB01D5B78}" type="sibTrans" cxnId="{B7E0BA77-28D4-4EE6-AF19-A5AC09C09E94}">
      <dgm:prSet/>
      <dgm:spPr/>
      <dgm:t>
        <a:bodyPr/>
        <a:lstStyle/>
        <a:p>
          <a:endParaRPr lang="pt-BR"/>
        </a:p>
      </dgm:t>
    </dgm:pt>
    <dgm:pt modelId="{FCEED424-A892-4278-B018-B0B8D927D4AB}">
      <dgm:prSet custT="1"/>
      <dgm:spPr/>
      <dgm:t>
        <a:bodyPr/>
        <a:lstStyle/>
        <a:p>
          <a:r>
            <a:rPr lang="pt-BR" sz="1100" b="1" dirty="0" smtClean="0"/>
            <a:t>DEPÓSITOS</a:t>
          </a:r>
          <a:endParaRPr lang="pt-BR" sz="1100" b="1" dirty="0"/>
        </a:p>
      </dgm:t>
    </dgm:pt>
    <dgm:pt modelId="{EB003C1F-9C63-4DEB-BBCC-0938EFE146F5}" type="parTrans" cxnId="{65DC3D77-B72E-4F3C-AF7E-634ECAC999BD}">
      <dgm:prSet/>
      <dgm:spPr/>
      <dgm:t>
        <a:bodyPr/>
        <a:lstStyle/>
        <a:p>
          <a:endParaRPr lang="pt-BR"/>
        </a:p>
      </dgm:t>
    </dgm:pt>
    <dgm:pt modelId="{BF69315D-BA61-4A4C-A969-2C7B83247C06}" type="sibTrans" cxnId="{65DC3D77-B72E-4F3C-AF7E-634ECAC999BD}">
      <dgm:prSet/>
      <dgm:spPr/>
      <dgm:t>
        <a:bodyPr/>
        <a:lstStyle/>
        <a:p>
          <a:endParaRPr lang="pt-BR"/>
        </a:p>
      </dgm:t>
    </dgm:pt>
    <dgm:pt modelId="{52B41905-1A23-438E-8B3E-A2560991E55A}">
      <dgm:prSet phldrT="[Texto]" custT="1"/>
      <dgm:spPr/>
      <dgm:t>
        <a:bodyPr/>
        <a:lstStyle/>
        <a:p>
          <a:r>
            <a:rPr lang="en-US" sz="1600" b="1" dirty="0" smtClean="0"/>
            <a:t>DGN</a:t>
          </a:r>
          <a:endParaRPr lang="en-US" sz="1600" b="1" dirty="0"/>
        </a:p>
      </dgm:t>
    </dgm:pt>
    <dgm:pt modelId="{47319519-11B5-450E-AC1E-312AE9F39BFB}" type="parTrans" cxnId="{BF15D412-2D05-453A-A835-06F4DE220A84}">
      <dgm:prSet/>
      <dgm:spPr/>
      <dgm:t>
        <a:bodyPr/>
        <a:lstStyle/>
        <a:p>
          <a:endParaRPr lang="pt-BR"/>
        </a:p>
      </dgm:t>
    </dgm:pt>
    <dgm:pt modelId="{F216E2A6-4DAA-4957-8640-BDB0128D0DEF}" type="sibTrans" cxnId="{BF15D412-2D05-453A-A835-06F4DE220A84}">
      <dgm:prSet/>
      <dgm:spPr/>
      <dgm:t>
        <a:bodyPr/>
        <a:lstStyle/>
        <a:p>
          <a:endParaRPr lang="pt-BR"/>
        </a:p>
      </dgm:t>
    </dgm:pt>
    <dgm:pt modelId="{102C9CA8-2FB4-42D5-AA2B-9930CAC12DD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 err="1" smtClean="0"/>
            <a:t>CeIM</a:t>
          </a:r>
          <a:endParaRPr lang="en-US" sz="1600" b="1" dirty="0"/>
        </a:p>
      </dgm:t>
    </dgm:pt>
    <dgm:pt modelId="{161D750D-A541-410E-95F4-72094F92B422}" type="sibTrans" cxnId="{27AD9F26-6644-4AB2-AEF1-BC1C616287FD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B00C0F8-B12E-4A90-ACAA-3A1BF70CC83C}" type="parTrans" cxnId="{27AD9F26-6644-4AB2-AEF1-BC1C616287FD}">
      <dgm:prSet/>
      <dgm:spPr>
        <a:ln>
          <a:prstDash val="sysDash"/>
        </a:ln>
      </dgm:spPr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87D3ECB-100B-40E0-868F-ADE84EAAF55A}" type="pres">
      <dgm:prSet presAssocID="{5A5AAB1A-3B4C-4F9F-A099-E6659ADF1D5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752D00F-1F44-44E8-A844-332969BF7A7A}" type="pres">
      <dgm:prSet presAssocID="{0F111843-3BF7-43CC-BD9D-0D523F496526}" presName="hierRoot1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6849AA72-1D64-4FBD-A540-FA8737B198DE}" type="pres">
      <dgm:prSet presAssocID="{0F111843-3BF7-43CC-BD9D-0D523F496526}" presName="rootComposite1" presStyleCnt="0"/>
      <dgm:spPr/>
      <dgm:t>
        <a:bodyPr/>
        <a:lstStyle/>
        <a:p>
          <a:endParaRPr lang="pt-BR"/>
        </a:p>
      </dgm:t>
    </dgm:pt>
    <dgm:pt modelId="{3975DC7F-F920-4EF2-A8CF-AD19A1783345}" type="pres">
      <dgm:prSet presAssocID="{0F111843-3BF7-43CC-BD9D-0D523F496526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5B0B75-75A7-4118-85C9-1FCB6B252E2D}" type="pres">
      <dgm:prSet presAssocID="{0F111843-3BF7-43CC-BD9D-0D523F49652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2EF15DE-A85B-469C-81B1-65D87F0A0202}" type="pres">
      <dgm:prSet presAssocID="{0F111843-3BF7-43CC-BD9D-0D523F496526}" presName="hierChild2" presStyleCnt="0"/>
      <dgm:spPr/>
      <dgm:t>
        <a:bodyPr/>
        <a:lstStyle/>
        <a:p>
          <a:endParaRPr lang="pt-BR"/>
        </a:p>
      </dgm:t>
    </dgm:pt>
    <dgm:pt modelId="{3CBF0973-E5FE-4F7C-8DF0-3032D0FB8FF3}" type="pres">
      <dgm:prSet presAssocID="{B8E2AF0F-AE1D-4CA5-8131-5FE2465E5221}" presName="Name37" presStyleLbl="parChTrans1D2" presStyleIdx="0" presStyleCnt="3"/>
      <dgm:spPr/>
      <dgm:t>
        <a:bodyPr/>
        <a:lstStyle/>
        <a:p>
          <a:endParaRPr lang="en-US"/>
        </a:p>
      </dgm:t>
    </dgm:pt>
    <dgm:pt modelId="{0AA803D1-4EA8-4CA6-9EED-F5C33D45AF88}" type="pres">
      <dgm:prSet presAssocID="{63EEBA92-116D-4889-9276-37280672AC11}" presName="hierRoot2" presStyleCnt="0">
        <dgm:presLayoutVars>
          <dgm:hierBranch/>
        </dgm:presLayoutVars>
      </dgm:prSet>
      <dgm:spPr/>
      <dgm:t>
        <a:bodyPr/>
        <a:lstStyle/>
        <a:p>
          <a:endParaRPr lang="pt-BR"/>
        </a:p>
      </dgm:t>
    </dgm:pt>
    <dgm:pt modelId="{9D3FC062-E206-4E15-90EC-BFCF5F935DBD}" type="pres">
      <dgm:prSet presAssocID="{63EEBA92-116D-4889-9276-37280672AC11}" presName="rootComposite" presStyleCnt="0"/>
      <dgm:spPr/>
      <dgm:t>
        <a:bodyPr/>
        <a:lstStyle/>
        <a:p>
          <a:endParaRPr lang="pt-BR"/>
        </a:p>
      </dgm:t>
    </dgm:pt>
    <dgm:pt modelId="{4EA00ECD-9EA9-455F-97B0-245ABC53DF9E}" type="pres">
      <dgm:prSet presAssocID="{63EEBA92-116D-4889-9276-37280672AC11}" presName="rootText" presStyleLbl="node2" presStyleIdx="0" presStyleCnt="2" custLinFactX="-81656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E4853C-0479-48E9-AB3F-ED6C51106F20}" type="pres">
      <dgm:prSet presAssocID="{63EEBA92-116D-4889-9276-37280672AC11}" presName="rootConnector" presStyleLbl="node2" presStyleIdx="0" presStyleCnt="2"/>
      <dgm:spPr/>
      <dgm:t>
        <a:bodyPr/>
        <a:lstStyle/>
        <a:p>
          <a:endParaRPr lang="en-US"/>
        </a:p>
      </dgm:t>
    </dgm:pt>
    <dgm:pt modelId="{7AE4501C-F726-4A0D-BB33-AF6CAFCCAC8D}" type="pres">
      <dgm:prSet presAssocID="{63EEBA92-116D-4889-9276-37280672AC11}" presName="hierChild4" presStyleCnt="0"/>
      <dgm:spPr/>
      <dgm:t>
        <a:bodyPr/>
        <a:lstStyle/>
        <a:p>
          <a:endParaRPr lang="pt-BR"/>
        </a:p>
      </dgm:t>
    </dgm:pt>
    <dgm:pt modelId="{0380635A-1A08-4871-A938-2E418F7A8E47}" type="pres">
      <dgm:prSet presAssocID="{F00375F0-B44D-4A51-B567-C3E05C03C9B5}" presName="Name35" presStyleLbl="parChTrans1D3" presStyleIdx="0" presStyleCnt="4"/>
      <dgm:spPr/>
      <dgm:t>
        <a:bodyPr/>
        <a:lstStyle/>
        <a:p>
          <a:endParaRPr lang="en-US"/>
        </a:p>
      </dgm:t>
    </dgm:pt>
    <dgm:pt modelId="{8F724EDA-D938-497F-B230-CBF6362C7D83}" type="pres">
      <dgm:prSet presAssocID="{B5E9900C-AF31-46A4-AE47-E9E48EDFFBCE}" presName="hierRoot2" presStyleCnt="0">
        <dgm:presLayoutVars>
          <dgm:hierBranch val="hang"/>
        </dgm:presLayoutVars>
      </dgm:prSet>
      <dgm:spPr/>
      <dgm:t>
        <a:bodyPr/>
        <a:lstStyle/>
        <a:p>
          <a:endParaRPr lang="pt-BR"/>
        </a:p>
      </dgm:t>
    </dgm:pt>
    <dgm:pt modelId="{7A3817EE-F2A3-47EF-B2E6-1ED17CAD429F}" type="pres">
      <dgm:prSet presAssocID="{B5E9900C-AF31-46A4-AE47-E9E48EDFFBCE}" presName="rootComposite" presStyleCnt="0"/>
      <dgm:spPr/>
      <dgm:t>
        <a:bodyPr/>
        <a:lstStyle/>
        <a:p>
          <a:endParaRPr lang="pt-BR"/>
        </a:p>
      </dgm:t>
    </dgm:pt>
    <dgm:pt modelId="{1CA40787-3CA8-4A34-B2D3-7EA1B9EB98F5}" type="pres">
      <dgm:prSet presAssocID="{B5E9900C-AF31-46A4-AE47-E9E48EDFFBCE}" presName="rootText" presStyleLbl="node3" presStyleIdx="0" presStyleCnt="4" custLinFactX="-8683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39DE0E-3B8F-4B43-BECA-078598D618EF}" type="pres">
      <dgm:prSet presAssocID="{B5E9900C-AF31-46A4-AE47-E9E48EDFFBCE}" presName="rootConnector" presStyleLbl="node3" presStyleIdx="0" presStyleCnt="4"/>
      <dgm:spPr/>
      <dgm:t>
        <a:bodyPr/>
        <a:lstStyle/>
        <a:p>
          <a:endParaRPr lang="en-US"/>
        </a:p>
      </dgm:t>
    </dgm:pt>
    <dgm:pt modelId="{22EC1324-4283-4928-8161-EC9A26906D57}" type="pres">
      <dgm:prSet presAssocID="{B5E9900C-AF31-46A4-AE47-E9E48EDFFBCE}" presName="hierChild4" presStyleCnt="0"/>
      <dgm:spPr/>
      <dgm:t>
        <a:bodyPr/>
        <a:lstStyle/>
        <a:p>
          <a:endParaRPr lang="pt-BR"/>
        </a:p>
      </dgm:t>
    </dgm:pt>
    <dgm:pt modelId="{7C4B73BE-C60B-4473-93F2-B26D325E8C3C}" type="pres">
      <dgm:prSet presAssocID="{F7A213DC-C81F-4463-BFA1-339523F3BAC7}" presName="Name48" presStyleLbl="parChTrans1D4" presStyleIdx="0" presStyleCnt="6"/>
      <dgm:spPr/>
      <dgm:t>
        <a:bodyPr/>
        <a:lstStyle/>
        <a:p>
          <a:endParaRPr lang="en-US"/>
        </a:p>
      </dgm:t>
    </dgm:pt>
    <dgm:pt modelId="{73FF3453-D7E6-4F5B-A6F7-746898B35D1A}" type="pres">
      <dgm:prSet presAssocID="{31390EB5-2AE1-4BAA-AF6C-09016891F1B8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E8E97839-5025-483B-98B6-558D83A4E121}" type="pres">
      <dgm:prSet presAssocID="{31390EB5-2AE1-4BAA-AF6C-09016891F1B8}" presName="rootComposite" presStyleCnt="0"/>
      <dgm:spPr/>
      <dgm:t>
        <a:bodyPr/>
        <a:lstStyle/>
        <a:p>
          <a:endParaRPr lang="pt-BR"/>
        </a:p>
      </dgm:t>
    </dgm:pt>
    <dgm:pt modelId="{AA592A0F-5583-4D7D-B8A7-F995C489DFFB}" type="pres">
      <dgm:prSet presAssocID="{31390EB5-2AE1-4BAA-AF6C-09016891F1B8}" presName="rootText" presStyleLbl="node4" presStyleIdx="0" presStyleCnt="6" custLinFactX="-4878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0AA7E4-2150-4EF0-85E2-104816D90664}" type="pres">
      <dgm:prSet presAssocID="{31390EB5-2AE1-4BAA-AF6C-09016891F1B8}" presName="rootConnector" presStyleLbl="node4" presStyleIdx="0" presStyleCnt="6"/>
      <dgm:spPr/>
      <dgm:t>
        <a:bodyPr/>
        <a:lstStyle/>
        <a:p>
          <a:endParaRPr lang="en-US"/>
        </a:p>
      </dgm:t>
    </dgm:pt>
    <dgm:pt modelId="{2454678D-7C26-424B-96FF-909E1D58F8CF}" type="pres">
      <dgm:prSet presAssocID="{31390EB5-2AE1-4BAA-AF6C-09016891F1B8}" presName="hierChild4" presStyleCnt="0"/>
      <dgm:spPr/>
      <dgm:t>
        <a:bodyPr/>
        <a:lstStyle/>
        <a:p>
          <a:endParaRPr lang="pt-BR"/>
        </a:p>
      </dgm:t>
    </dgm:pt>
    <dgm:pt modelId="{8EBF2C42-98C3-4DA5-B204-E7530D5CD677}" type="pres">
      <dgm:prSet presAssocID="{FD97F4A9-D4E5-4F44-83DD-4C91B5AB8BC8}" presName="Name37" presStyleLbl="parChTrans1D4" presStyleIdx="1" presStyleCnt="6"/>
      <dgm:spPr/>
      <dgm:t>
        <a:bodyPr/>
        <a:lstStyle/>
        <a:p>
          <a:endParaRPr lang="pt-BR"/>
        </a:p>
      </dgm:t>
    </dgm:pt>
    <dgm:pt modelId="{85A63BD3-D973-49A8-9028-6549ACA6812A}" type="pres">
      <dgm:prSet presAssocID="{32EE43C5-DC10-43AF-845A-76B25572700A}" presName="hierRoot2" presStyleCnt="0">
        <dgm:presLayoutVars>
          <dgm:hierBranch val="l"/>
        </dgm:presLayoutVars>
      </dgm:prSet>
      <dgm:spPr/>
      <dgm:t>
        <a:bodyPr/>
        <a:lstStyle/>
        <a:p>
          <a:endParaRPr lang="pt-BR"/>
        </a:p>
      </dgm:t>
    </dgm:pt>
    <dgm:pt modelId="{7139EF2B-14B5-431E-9046-9FF8C1BD24A6}" type="pres">
      <dgm:prSet presAssocID="{32EE43C5-DC10-43AF-845A-76B25572700A}" presName="rootComposite" presStyleCnt="0"/>
      <dgm:spPr/>
      <dgm:t>
        <a:bodyPr/>
        <a:lstStyle/>
        <a:p>
          <a:endParaRPr lang="pt-BR"/>
        </a:p>
      </dgm:t>
    </dgm:pt>
    <dgm:pt modelId="{BDEF3859-DD5E-4DD4-9FE7-58221F487BB0}" type="pres">
      <dgm:prSet presAssocID="{32EE43C5-DC10-43AF-845A-76B25572700A}" presName="rootText" presStyleLbl="node4" presStyleIdx="1" presStyleCnt="6" custLinFactX="-3756" custLinFactNeighborX="-100000" custLinFactNeighborY="1431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765EB83-8B44-4BFE-86E5-1FE976AE17DE}" type="pres">
      <dgm:prSet presAssocID="{32EE43C5-DC10-43AF-845A-76B25572700A}" presName="rootConnector" presStyleLbl="node4" presStyleIdx="1" presStyleCnt="6"/>
      <dgm:spPr/>
      <dgm:t>
        <a:bodyPr/>
        <a:lstStyle/>
        <a:p>
          <a:endParaRPr lang="pt-BR"/>
        </a:p>
      </dgm:t>
    </dgm:pt>
    <dgm:pt modelId="{A67EEADF-340B-4E9B-AE74-C05770D9B0F6}" type="pres">
      <dgm:prSet presAssocID="{32EE43C5-DC10-43AF-845A-76B25572700A}" presName="hierChild4" presStyleCnt="0"/>
      <dgm:spPr/>
      <dgm:t>
        <a:bodyPr/>
        <a:lstStyle/>
        <a:p>
          <a:endParaRPr lang="pt-BR"/>
        </a:p>
      </dgm:t>
    </dgm:pt>
    <dgm:pt modelId="{ECAD75EF-1244-4C71-BC84-3AD554532E3F}" type="pres">
      <dgm:prSet presAssocID="{32EE43C5-DC10-43AF-845A-76B25572700A}" presName="hierChild5" presStyleCnt="0"/>
      <dgm:spPr/>
      <dgm:t>
        <a:bodyPr/>
        <a:lstStyle/>
        <a:p>
          <a:endParaRPr lang="pt-BR"/>
        </a:p>
      </dgm:t>
    </dgm:pt>
    <dgm:pt modelId="{C7AACEE6-CC3D-435B-8B01-A2730EDC0851}" type="pres">
      <dgm:prSet presAssocID="{543BBDDA-0D0A-4BDC-A44F-19EF0E05E0FA}" presName="Name37" presStyleLbl="parChTrans1D4" presStyleIdx="2" presStyleCnt="6"/>
      <dgm:spPr/>
      <dgm:t>
        <a:bodyPr/>
        <a:lstStyle/>
        <a:p>
          <a:endParaRPr lang="pt-BR"/>
        </a:p>
      </dgm:t>
    </dgm:pt>
    <dgm:pt modelId="{E7F1857C-5551-4F54-8F9F-2271A51A7F86}" type="pres">
      <dgm:prSet presAssocID="{D1D966D0-E01A-4EF3-8DD9-A12451D21BFB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EF254B7B-6E5C-4CBF-AAB8-65635CD31956}" type="pres">
      <dgm:prSet presAssocID="{D1D966D0-E01A-4EF3-8DD9-A12451D21BFB}" presName="rootComposite" presStyleCnt="0"/>
      <dgm:spPr/>
      <dgm:t>
        <a:bodyPr/>
        <a:lstStyle/>
        <a:p>
          <a:endParaRPr lang="pt-BR"/>
        </a:p>
      </dgm:t>
    </dgm:pt>
    <dgm:pt modelId="{A340DEC8-24B4-4F9F-AB21-D4F7F469FCA4}" type="pres">
      <dgm:prSet presAssocID="{D1D966D0-E01A-4EF3-8DD9-A12451D21BFB}" presName="rootText" presStyleLbl="node4" presStyleIdx="2" presStyleCnt="6" custLinFactX="-3756" custLinFactNeighborX="-100000" custLinFactNeighborY="1108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32EF1BF-BA13-42EA-9443-75F1BFBBC1B5}" type="pres">
      <dgm:prSet presAssocID="{D1D966D0-E01A-4EF3-8DD9-A12451D21BFB}" presName="rootConnector" presStyleLbl="node4" presStyleIdx="2" presStyleCnt="6"/>
      <dgm:spPr/>
      <dgm:t>
        <a:bodyPr/>
        <a:lstStyle/>
        <a:p>
          <a:endParaRPr lang="pt-BR"/>
        </a:p>
      </dgm:t>
    </dgm:pt>
    <dgm:pt modelId="{B9958242-6BB7-430A-8584-14275E64C7EC}" type="pres">
      <dgm:prSet presAssocID="{D1D966D0-E01A-4EF3-8DD9-A12451D21BFB}" presName="hierChild4" presStyleCnt="0"/>
      <dgm:spPr/>
      <dgm:t>
        <a:bodyPr/>
        <a:lstStyle/>
        <a:p>
          <a:endParaRPr lang="pt-BR"/>
        </a:p>
      </dgm:t>
    </dgm:pt>
    <dgm:pt modelId="{642D6E1A-781E-4B09-A335-4FE7CF2C0E10}" type="pres">
      <dgm:prSet presAssocID="{D1D966D0-E01A-4EF3-8DD9-A12451D21BFB}" presName="hierChild5" presStyleCnt="0"/>
      <dgm:spPr/>
      <dgm:t>
        <a:bodyPr/>
        <a:lstStyle/>
        <a:p>
          <a:endParaRPr lang="pt-BR"/>
        </a:p>
      </dgm:t>
    </dgm:pt>
    <dgm:pt modelId="{0688E75C-2A91-4D4B-8F44-AD80B85471D0}" type="pres">
      <dgm:prSet presAssocID="{EB003C1F-9C63-4DEB-BBCC-0938EFE146F5}" presName="Name37" presStyleLbl="parChTrans1D4" presStyleIdx="3" presStyleCnt="6"/>
      <dgm:spPr/>
      <dgm:t>
        <a:bodyPr/>
        <a:lstStyle/>
        <a:p>
          <a:endParaRPr lang="pt-BR"/>
        </a:p>
      </dgm:t>
    </dgm:pt>
    <dgm:pt modelId="{3DAED754-6A44-4BD9-8A41-2654A4B02240}" type="pres">
      <dgm:prSet presAssocID="{FCEED424-A892-4278-B018-B0B8D927D4AB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FA852B04-5185-4978-962F-472D473EF285}" type="pres">
      <dgm:prSet presAssocID="{FCEED424-A892-4278-B018-B0B8D927D4AB}" presName="rootComposite" presStyleCnt="0"/>
      <dgm:spPr/>
      <dgm:t>
        <a:bodyPr/>
        <a:lstStyle/>
        <a:p>
          <a:endParaRPr lang="pt-BR"/>
        </a:p>
      </dgm:t>
    </dgm:pt>
    <dgm:pt modelId="{EEC4B259-D2B3-414F-BB46-AB5ED7D76C74}" type="pres">
      <dgm:prSet presAssocID="{FCEED424-A892-4278-B018-B0B8D927D4AB}" presName="rootText" presStyleLbl="node4" presStyleIdx="3" presStyleCnt="6" custLinFactX="-4646" custLinFactNeighborX="-100000" custLinFactNeighborY="1324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CE472C7-82EF-4CB3-AD2B-2846322B4CEF}" type="pres">
      <dgm:prSet presAssocID="{FCEED424-A892-4278-B018-B0B8D927D4AB}" presName="rootConnector" presStyleLbl="node4" presStyleIdx="3" presStyleCnt="6"/>
      <dgm:spPr/>
      <dgm:t>
        <a:bodyPr/>
        <a:lstStyle/>
        <a:p>
          <a:endParaRPr lang="pt-BR"/>
        </a:p>
      </dgm:t>
    </dgm:pt>
    <dgm:pt modelId="{456EE796-EB08-4561-B857-F93F3D3B5D50}" type="pres">
      <dgm:prSet presAssocID="{FCEED424-A892-4278-B018-B0B8D927D4AB}" presName="hierChild4" presStyleCnt="0"/>
      <dgm:spPr/>
      <dgm:t>
        <a:bodyPr/>
        <a:lstStyle/>
        <a:p>
          <a:endParaRPr lang="pt-BR"/>
        </a:p>
      </dgm:t>
    </dgm:pt>
    <dgm:pt modelId="{8656586E-6FC1-48FB-9776-05106F026D39}" type="pres">
      <dgm:prSet presAssocID="{FCEED424-A892-4278-B018-B0B8D927D4AB}" presName="hierChild5" presStyleCnt="0"/>
      <dgm:spPr/>
      <dgm:t>
        <a:bodyPr/>
        <a:lstStyle/>
        <a:p>
          <a:endParaRPr lang="pt-BR"/>
        </a:p>
      </dgm:t>
    </dgm:pt>
    <dgm:pt modelId="{2180176D-4196-4F4D-A0DB-FCB35E41A657}" type="pres">
      <dgm:prSet presAssocID="{31390EB5-2AE1-4BAA-AF6C-09016891F1B8}" presName="hierChild5" presStyleCnt="0"/>
      <dgm:spPr/>
      <dgm:t>
        <a:bodyPr/>
        <a:lstStyle/>
        <a:p>
          <a:endParaRPr lang="pt-BR"/>
        </a:p>
      </dgm:t>
    </dgm:pt>
    <dgm:pt modelId="{CB084D8F-AE07-4614-B1F7-45D9E102ED40}" type="pres">
      <dgm:prSet presAssocID="{B1629E62-6B85-43F5-B660-9A120C314D55}" presName="Name48" presStyleLbl="parChTrans1D4" presStyleIdx="4" presStyleCnt="6"/>
      <dgm:spPr/>
      <dgm:t>
        <a:bodyPr/>
        <a:lstStyle/>
        <a:p>
          <a:endParaRPr lang="en-US"/>
        </a:p>
      </dgm:t>
    </dgm:pt>
    <dgm:pt modelId="{9BFEB38C-3EBA-4074-9C8F-4A9C2C98F288}" type="pres">
      <dgm:prSet presAssocID="{46873AF6-BEBE-493D-8525-CA08BE4BE047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B2E39EA5-9EEA-425E-879F-B39AEDA07527}" type="pres">
      <dgm:prSet presAssocID="{46873AF6-BEBE-493D-8525-CA08BE4BE047}" presName="rootComposite" presStyleCnt="0"/>
      <dgm:spPr/>
      <dgm:t>
        <a:bodyPr/>
        <a:lstStyle/>
        <a:p>
          <a:endParaRPr lang="pt-BR"/>
        </a:p>
      </dgm:t>
    </dgm:pt>
    <dgm:pt modelId="{F982B820-0BA2-4285-BDED-9C91DB98AC01}" type="pres">
      <dgm:prSet presAssocID="{46873AF6-BEBE-493D-8525-CA08BE4BE047}" presName="rootText" presStyleLbl="node4" presStyleIdx="4" presStyleCnt="6" custLinFactNeighborX="-77009" custLinFactNeighborY="34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1861A4-FB58-446D-A7B8-9B95FFDFE6AD}" type="pres">
      <dgm:prSet presAssocID="{46873AF6-BEBE-493D-8525-CA08BE4BE047}" presName="rootConnector" presStyleLbl="node4" presStyleIdx="4" presStyleCnt="6"/>
      <dgm:spPr/>
      <dgm:t>
        <a:bodyPr/>
        <a:lstStyle/>
        <a:p>
          <a:endParaRPr lang="en-US"/>
        </a:p>
      </dgm:t>
    </dgm:pt>
    <dgm:pt modelId="{7201DA83-4537-4BC7-8F1B-F24E6D37316C}" type="pres">
      <dgm:prSet presAssocID="{46873AF6-BEBE-493D-8525-CA08BE4BE047}" presName="hierChild4" presStyleCnt="0"/>
      <dgm:spPr/>
      <dgm:t>
        <a:bodyPr/>
        <a:lstStyle/>
        <a:p>
          <a:endParaRPr lang="pt-BR"/>
        </a:p>
      </dgm:t>
    </dgm:pt>
    <dgm:pt modelId="{8B06F299-B7D6-4F2B-87DD-C8B5AD9CA22C}" type="pres">
      <dgm:prSet presAssocID="{46873AF6-BEBE-493D-8525-CA08BE4BE047}" presName="hierChild5" presStyleCnt="0"/>
      <dgm:spPr/>
      <dgm:t>
        <a:bodyPr/>
        <a:lstStyle/>
        <a:p>
          <a:endParaRPr lang="pt-BR"/>
        </a:p>
      </dgm:t>
    </dgm:pt>
    <dgm:pt modelId="{A06E5F50-6DE3-4F2D-8C2F-CB510AD87651}" type="pres">
      <dgm:prSet presAssocID="{3B00C0F8-B12E-4A90-ACAA-3A1BF70CC83C}" presName="Name48" presStyleLbl="parChTrans1D4" presStyleIdx="5" presStyleCnt="6"/>
      <dgm:spPr/>
      <dgm:t>
        <a:bodyPr/>
        <a:lstStyle/>
        <a:p>
          <a:endParaRPr lang="en-US"/>
        </a:p>
      </dgm:t>
    </dgm:pt>
    <dgm:pt modelId="{82AC3642-D6A6-422B-B968-F39E3DA88CD9}" type="pres">
      <dgm:prSet presAssocID="{102C9CA8-2FB4-42D5-AA2B-9930CAC12DDA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B974E2BD-713A-42C4-91E4-372B1965BB63}" type="pres">
      <dgm:prSet presAssocID="{102C9CA8-2FB4-42D5-AA2B-9930CAC12DDA}" presName="rootComposite" presStyleCnt="0"/>
      <dgm:spPr/>
      <dgm:t>
        <a:bodyPr/>
        <a:lstStyle/>
        <a:p>
          <a:endParaRPr lang="pt-BR"/>
        </a:p>
      </dgm:t>
    </dgm:pt>
    <dgm:pt modelId="{2AB89682-8BE3-4C5F-A143-7FBA6B93F18E}" type="pres">
      <dgm:prSet presAssocID="{102C9CA8-2FB4-42D5-AA2B-9930CAC12DDA}" presName="rootText" presStyleLbl="node4" presStyleIdx="5" presStyleCnt="6" custScaleX="108979" custLinFactY="-150658" custLinFactNeighborX="85012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38427E-4BF3-44A4-9653-CA026A94FAA5}" type="pres">
      <dgm:prSet presAssocID="{102C9CA8-2FB4-42D5-AA2B-9930CAC12DDA}" presName="rootConnector" presStyleLbl="node4" presStyleIdx="5" presStyleCnt="6"/>
      <dgm:spPr/>
      <dgm:t>
        <a:bodyPr/>
        <a:lstStyle/>
        <a:p>
          <a:endParaRPr lang="en-US"/>
        </a:p>
      </dgm:t>
    </dgm:pt>
    <dgm:pt modelId="{97964752-A63B-4EA1-8ABF-E66A9DE47B52}" type="pres">
      <dgm:prSet presAssocID="{102C9CA8-2FB4-42D5-AA2B-9930CAC12DDA}" presName="hierChild4" presStyleCnt="0"/>
      <dgm:spPr/>
      <dgm:t>
        <a:bodyPr/>
        <a:lstStyle/>
        <a:p>
          <a:endParaRPr lang="pt-BR"/>
        </a:p>
      </dgm:t>
    </dgm:pt>
    <dgm:pt modelId="{F2FCF894-B72E-45FF-B31D-7C5D51F1AD64}" type="pres">
      <dgm:prSet presAssocID="{102C9CA8-2FB4-42D5-AA2B-9930CAC12DDA}" presName="hierChild5" presStyleCnt="0"/>
      <dgm:spPr/>
      <dgm:t>
        <a:bodyPr/>
        <a:lstStyle/>
        <a:p>
          <a:endParaRPr lang="pt-BR"/>
        </a:p>
      </dgm:t>
    </dgm:pt>
    <dgm:pt modelId="{5A469D1E-F905-4694-B4EC-162F364509EB}" type="pres">
      <dgm:prSet presAssocID="{B5E9900C-AF31-46A4-AE47-E9E48EDFFBCE}" presName="hierChild5" presStyleCnt="0"/>
      <dgm:spPr/>
      <dgm:t>
        <a:bodyPr/>
        <a:lstStyle/>
        <a:p>
          <a:endParaRPr lang="pt-BR"/>
        </a:p>
      </dgm:t>
    </dgm:pt>
    <dgm:pt modelId="{BF57281C-4FE8-4E2A-9D46-360594B9C6F2}" type="pres">
      <dgm:prSet presAssocID="{8EEE6EDE-BB66-48C6-A26D-9D4B379398EE}" presName="Name35" presStyleLbl="parChTrans1D3" presStyleIdx="1" presStyleCnt="4"/>
      <dgm:spPr/>
      <dgm:t>
        <a:bodyPr/>
        <a:lstStyle/>
        <a:p>
          <a:endParaRPr lang="en-US"/>
        </a:p>
      </dgm:t>
    </dgm:pt>
    <dgm:pt modelId="{56CA7D0A-D605-4B93-952E-FF8A6D549956}" type="pres">
      <dgm:prSet presAssocID="{FF168035-85F7-4E08-8EC6-648FC918E160}" presName="hierRoot2" presStyleCnt="0">
        <dgm:presLayoutVars>
          <dgm:hierBranch/>
        </dgm:presLayoutVars>
      </dgm:prSet>
      <dgm:spPr/>
      <dgm:t>
        <a:bodyPr/>
        <a:lstStyle/>
        <a:p>
          <a:endParaRPr lang="pt-BR"/>
        </a:p>
      </dgm:t>
    </dgm:pt>
    <dgm:pt modelId="{6A72D37A-7A2E-4FD8-87DF-282E15B81941}" type="pres">
      <dgm:prSet presAssocID="{FF168035-85F7-4E08-8EC6-648FC918E160}" presName="rootComposite" presStyleCnt="0"/>
      <dgm:spPr/>
      <dgm:t>
        <a:bodyPr/>
        <a:lstStyle/>
        <a:p>
          <a:endParaRPr lang="pt-BR"/>
        </a:p>
      </dgm:t>
    </dgm:pt>
    <dgm:pt modelId="{F688B340-985C-4104-845F-C96BFCDD40CB}" type="pres">
      <dgm:prSet presAssocID="{FF168035-85F7-4E08-8EC6-648FC918E160}" presName="rootText" presStyleLbl="node3" presStyleIdx="1" presStyleCnt="4" custLinFactX="-8683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D6081A-2205-4FF0-8BE5-B23586EE4530}" type="pres">
      <dgm:prSet presAssocID="{FF168035-85F7-4E08-8EC6-648FC918E160}" presName="rootConnector" presStyleLbl="node3" presStyleIdx="1" presStyleCnt="4"/>
      <dgm:spPr/>
      <dgm:t>
        <a:bodyPr/>
        <a:lstStyle/>
        <a:p>
          <a:endParaRPr lang="en-US"/>
        </a:p>
      </dgm:t>
    </dgm:pt>
    <dgm:pt modelId="{2DFA13F3-41C6-46D0-A309-5FA255F6F32C}" type="pres">
      <dgm:prSet presAssocID="{FF168035-85F7-4E08-8EC6-648FC918E160}" presName="hierChild4" presStyleCnt="0"/>
      <dgm:spPr/>
      <dgm:t>
        <a:bodyPr/>
        <a:lstStyle/>
        <a:p>
          <a:endParaRPr lang="pt-BR"/>
        </a:p>
      </dgm:t>
    </dgm:pt>
    <dgm:pt modelId="{CB773F81-F801-45BA-8FC2-DCA7D823B584}" type="pres">
      <dgm:prSet presAssocID="{FF168035-85F7-4E08-8EC6-648FC918E160}" presName="hierChild5" presStyleCnt="0"/>
      <dgm:spPr/>
      <dgm:t>
        <a:bodyPr/>
        <a:lstStyle/>
        <a:p>
          <a:endParaRPr lang="pt-BR"/>
        </a:p>
      </dgm:t>
    </dgm:pt>
    <dgm:pt modelId="{CA604C0C-D398-49DC-A728-306C1180D2DD}" type="pres">
      <dgm:prSet presAssocID="{9E69118D-A226-4DD7-BAF8-D4AB1D877A2C}" presName="Name35" presStyleLbl="parChTrans1D3" presStyleIdx="2" presStyleCnt="4"/>
      <dgm:spPr/>
      <dgm:t>
        <a:bodyPr/>
        <a:lstStyle/>
        <a:p>
          <a:endParaRPr lang="en-US"/>
        </a:p>
      </dgm:t>
    </dgm:pt>
    <dgm:pt modelId="{F752EEC8-DD35-496F-B94D-454B8ED62951}" type="pres">
      <dgm:prSet presAssocID="{12AD9665-DD94-43D1-B6AE-5E7BC299FF9C}" presName="hierRoot2" presStyleCnt="0">
        <dgm:presLayoutVars>
          <dgm:hierBranch/>
        </dgm:presLayoutVars>
      </dgm:prSet>
      <dgm:spPr/>
      <dgm:t>
        <a:bodyPr/>
        <a:lstStyle/>
        <a:p>
          <a:endParaRPr lang="pt-BR"/>
        </a:p>
      </dgm:t>
    </dgm:pt>
    <dgm:pt modelId="{BADECEA3-66C4-483A-940D-8263050C37B3}" type="pres">
      <dgm:prSet presAssocID="{12AD9665-DD94-43D1-B6AE-5E7BC299FF9C}" presName="rootComposite" presStyleCnt="0"/>
      <dgm:spPr/>
      <dgm:t>
        <a:bodyPr/>
        <a:lstStyle/>
        <a:p>
          <a:endParaRPr lang="pt-BR"/>
        </a:p>
      </dgm:t>
    </dgm:pt>
    <dgm:pt modelId="{611028AD-804D-4E05-9B4A-3AC27B033DA1}" type="pres">
      <dgm:prSet presAssocID="{12AD9665-DD94-43D1-B6AE-5E7BC299FF9C}" presName="rootText" presStyleLbl="node3" presStyleIdx="2" presStyleCnt="4" custLinFactX="-8683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6065C5-54CB-4120-BBF1-067DC961B727}" type="pres">
      <dgm:prSet presAssocID="{12AD9665-DD94-43D1-B6AE-5E7BC299FF9C}" presName="rootConnector" presStyleLbl="node3" presStyleIdx="2" presStyleCnt="4"/>
      <dgm:spPr/>
      <dgm:t>
        <a:bodyPr/>
        <a:lstStyle/>
        <a:p>
          <a:endParaRPr lang="en-US"/>
        </a:p>
      </dgm:t>
    </dgm:pt>
    <dgm:pt modelId="{7AE589E2-38FE-4A10-AE72-E1B30C44F3A1}" type="pres">
      <dgm:prSet presAssocID="{12AD9665-DD94-43D1-B6AE-5E7BC299FF9C}" presName="hierChild4" presStyleCnt="0"/>
      <dgm:spPr/>
      <dgm:t>
        <a:bodyPr/>
        <a:lstStyle/>
        <a:p>
          <a:endParaRPr lang="pt-BR"/>
        </a:p>
      </dgm:t>
    </dgm:pt>
    <dgm:pt modelId="{48E12306-27A9-4CAB-A910-711F6242C9CB}" type="pres">
      <dgm:prSet presAssocID="{12AD9665-DD94-43D1-B6AE-5E7BC299FF9C}" presName="hierChild5" presStyleCnt="0"/>
      <dgm:spPr/>
      <dgm:t>
        <a:bodyPr/>
        <a:lstStyle/>
        <a:p>
          <a:endParaRPr lang="pt-BR"/>
        </a:p>
      </dgm:t>
    </dgm:pt>
    <dgm:pt modelId="{62596FA2-CBEA-418C-8F73-938D99ACB861}" type="pres">
      <dgm:prSet presAssocID="{63EEBA92-116D-4889-9276-37280672AC11}" presName="hierChild5" presStyleCnt="0"/>
      <dgm:spPr/>
      <dgm:t>
        <a:bodyPr/>
        <a:lstStyle/>
        <a:p>
          <a:endParaRPr lang="pt-BR"/>
        </a:p>
      </dgm:t>
    </dgm:pt>
    <dgm:pt modelId="{B2F35A44-2634-49FD-B1C6-C26ACA94CFBE}" type="pres">
      <dgm:prSet presAssocID="{7FC003B5-5F28-44E8-BE2C-6EF38E261F9A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55CBB90-1520-44E8-A009-C9C4FD9EF953}" type="pres">
      <dgm:prSet presAssocID="{64388208-B28D-4DB8-B278-A850D5A7984C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81AB70B1-8121-4BEF-B16C-19E57D9604D5}" type="pres">
      <dgm:prSet presAssocID="{64388208-B28D-4DB8-B278-A850D5A7984C}" presName="rootComposite" presStyleCnt="0"/>
      <dgm:spPr/>
      <dgm:t>
        <a:bodyPr/>
        <a:lstStyle/>
        <a:p>
          <a:endParaRPr lang="pt-BR"/>
        </a:p>
      </dgm:t>
    </dgm:pt>
    <dgm:pt modelId="{4570ADCA-BC1B-4F96-BFD4-65A45D9A8EC2}" type="pres">
      <dgm:prSet presAssocID="{64388208-B28D-4DB8-B278-A850D5A7984C}" presName="rootText" presStyleLbl="node2" presStyleIdx="1" presStyleCnt="2" custLinFactX="100000" custLinFactNeighborX="169668" custLinFactNeighborY="-3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05EE79-0BF8-4D73-9EFE-D9BB433486F0}" type="pres">
      <dgm:prSet presAssocID="{64388208-B28D-4DB8-B278-A850D5A7984C}" presName="rootConnector" presStyleLbl="node2" presStyleIdx="1" presStyleCnt="2"/>
      <dgm:spPr/>
      <dgm:t>
        <a:bodyPr/>
        <a:lstStyle/>
        <a:p>
          <a:endParaRPr lang="en-US"/>
        </a:p>
      </dgm:t>
    </dgm:pt>
    <dgm:pt modelId="{BE3F2CB7-58BF-4B74-ACAA-B9D00AD21F84}" type="pres">
      <dgm:prSet presAssocID="{64388208-B28D-4DB8-B278-A850D5A7984C}" presName="hierChild4" presStyleCnt="0"/>
      <dgm:spPr/>
      <dgm:t>
        <a:bodyPr/>
        <a:lstStyle/>
        <a:p>
          <a:endParaRPr lang="pt-BR"/>
        </a:p>
      </dgm:t>
    </dgm:pt>
    <dgm:pt modelId="{41BEB822-C7E3-49D4-9CF9-4726560BC20B}" type="pres">
      <dgm:prSet presAssocID="{AC2F12C9-66A3-4D80-98C6-98FF6A2F9942}" presName="Name37" presStyleLbl="parChTrans1D3" presStyleIdx="3" presStyleCnt="4"/>
      <dgm:spPr/>
      <dgm:t>
        <a:bodyPr/>
        <a:lstStyle/>
        <a:p>
          <a:endParaRPr lang="en-US"/>
        </a:p>
      </dgm:t>
    </dgm:pt>
    <dgm:pt modelId="{D711D981-BDBF-41ED-AE6E-A64691FEDA34}" type="pres">
      <dgm:prSet presAssocID="{E1A008D8-49D3-4BB3-AD20-ED1BDF627EDA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497E5A6F-A11D-4F48-894D-28D75AC728F4}" type="pres">
      <dgm:prSet presAssocID="{E1A008D8-49D3-4BB3-AD20-ED1BDF627EDA}" presName="rootComposite" presStyleCnt="0"/>
      <dgm:spPr/>
      <dgm:t>
        <a:bodyPr/>
        <a:lstStyle/>
        <a:p>
          <a:endParaRPr lang="pt-BR"/>
        </a:p>
      </dgm:t>
    </dgm:pt>
    <dgm:pt modelId="{E02BE0AF-D5CB-4850-BEC9-8092C62466DC}" type="pres">
      <dgm:prSet presAssocID="{E1A008D8-49D3-4BB3-AD20-ED1BDF627EDA}" presName="rootText" presStyleLbl="node3" presStyleIdx="3" presStyleCnt="4" custLinFactX="34093" custLinFactNeighborX="100000" custLinFactNeighborY="-2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6FED1D-F874-451E-9E08-4655DB34D9DD}" type="pres">
      <dgm:prSet presAssocID="{E1A008D8-49D3-4BB3-AD20-ED1BDF627EDA}" presName="rootConnector" presStyleLbl="node3" presStyleIdx="3" presStyleCnt="4"/>
      <dgm:spPr/>
      <dgm:t>
        <a:bodyPr/>
        <a:lstStyle/>
        <a:p>
          <a:endParaRPr lang="en-US"/>
        </a:p>
      </dgm:t>
    </dgm:pt>
    <dgm:pt modelId="{CBFF69CB-BFC9-4906-B491-525A53503543}" type="pres">
      <dgm:prSet presAssocID="{E1A008D8-49D3-4BB3-AD20-ED1BDF627EDA}" presName="hierChild4" presStyleCnt="0"/>
      <dgm:spPr/>
      <dgm:t>
        <a:bodyPr/>
        <a:lstStyle/>
        <a:p>
          <a:endParaRPr lang="pt-BR"/>
        </a:p>
      </dgm:t>
    </dgm:pt>
    <dgm:pt modelId="{1210AD2D-C43D-4848-835E-1374E0EDFB5B}" type="pres">
      <dgm:prSet presAssocID="{E1A008D8-49D3-4BB3-AD20-ED1BDF627EDA}" presName="hierChild5" presStyleCnt="0"/>
      <dgm:spPr/>
      <dgm:t>
        <a:bodyPr/>
        <a:lstStyle/>
        <a:p>
          <a:endParaRPr lang="pt-BR"/>
        </a:p>
      </dgm:t>
    </dgm:pt>
    <dgm:pt modelId="{040C4659-AFA3-44A8-BEB1-C80418012F47}" type="pres">
      <dgm:prSet presAssocID="{64388208-B28D-4DB8-B278-A850D5A7984C}" presName="hierChild5" presStyleCnt="0"/>
      <dgm:spPr/>
      <dgm:t>
        <a:bodyPr/>
        <a:lstStyle/>
        <a:p>
          <a:endParaRPr lang="pt-BR"/>
        </a:p>
      </dgm:t>
    </dgm:pt>
    <dgm:pt modelId="{B954C498-37DD-45FE-BE3F-2AFF18339695}" type="pres">
      <dgm:prSet presAssocID="{0F111843-3BF7-43CC-BD9D-0D523F496526}" presName="hierChild3" presStyleCnt="0"/>
      <dgm:spPr/>
      <dgm:t>
        <a:bodyPr/>
        <a:lstStyle/>
        <a:p>
          <a:endParaRPr lang="pt-BR"/>
        </a:p>
      </dgm:t>
    </dgm:pt>
    <dgm:pt modelId="{E57C911F-2B84-44EB-8D31-8DB241EACC67}" type="pres">
      <dgm:prSet presAssocID="{071F9DA1-E9A0-4AF3-9028-3B183AB1BB87}" presName="Name111" presStyleLbl="parChTrans1D2" presStyleIdx="2" presStyleCnt="3"/>
      <dgm:spPr/>
      <dgm:t>
        <a:bodyPr/>
        <a:lstStyle/>
        <a:p>
          <a:endParaRPr lang="en-US"/>
        </a:p>
      </dgm:t>
    </dgm:pt>
    <dgm:pt modelId="{18EB0C95-7343-4454-8C2E-E145D2E4ADF5}" type="pres">
      <dgm:prSet presAssocID="{8CA37E53-2984-4621-956B-EB853768B1B9}" presName="hierRoot3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2487EC54-FFCB-446C-9071-7D3D5ADE3BD1}" type="pres">
      <dgm:prSet presAssocID="{8CA37E53-2984-4621-956B-EB853768B1B9}" presName="rootComposite3" presStyleCnt="0"/>
      <dgm:spPr/>
      <dgm:t>
        <a:bodyPr/>
        <a:lstStyle/>
        <a:p>
          <a:endParaRPr lang="pt-BR"/>
        </a:p>
      </dgm:t>
    </dgm:pt>
    <dgm:pt modelId="{3C9BD3C9-C877-4F04-A50B-8FA0DEB459E8}" type="pres">
      <dgm:prSet presAssocID="{8CA37E53-2984-4621-956B-EB853768B1B9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ECFA9D-8B56-4130-B62B-80A6CE59C093}" type="pres">
      <dgm:prSet presAssocID="{8CA37E53-2984-4621-956B-EB853768B1B9}" presName="rootConnector3" presStyleLbl="asst1" presStyleIdx="0" presStyleCnt="1"/>
      <dgm:spPr/>
      <dgm:t>
        <a:bodyPr/>
        <a:lstStyle/>
        <a:p>
          <a:endParaRPr lang="en-US"/>
        </a:p>
      </dgm:t>
    </dgm:pt>
    <dgm:pt modelId="{6091D3D9-C063-4FD8-9E4E-DC1C1253FAAA}" type="pres">
      <dgm:prSet presAssocID="{8CA37E53-2984-4621-956B-EB853768B1B9}" presName="hierChild6" presStyleCnt="0"/>
      <dgm:spPr/>
      <dgm:t>
        <a:bodyPr/>
        <a:lstStyle/>
        <a:p>
          <a:endParaRPr lang="pt-BR"/>
        </a:p>
      </dgm:t>
    </dgm:pt>
    <dgm:pt modelId="{DE65AA25-F5A7-43C0-9BD2-524D19EF957A}" type="pres">
      <dgm:prSet presAssocID="{8CA37E53-2984-4621-956B-EB853768B1B9}" presName="hierChild7" presStyleCnt="0"/>
      <dgm:spPr/>
      <dgm:t>
        <a:bodyPr/>
        <a:lstStyle/>
        <a:p>
          <a:endParaRPr lang="pt-BR"/>
        </a:p>
      </dgm:t>
    </dgm:pt>
    <dgm:pt modelId="{E72B4AF6-679B-46B7-AFDE-1666FB8A1AB5}" type="pres">
      <dgm:prSet presAssocID="{52B41905-1A23-438E-8B3E-A2560991E55A}" presName="hierRoot1" presStyleCnt="0">
        <dgm:presLayoutVars>
          <dgm:hierBranch val="init"/>
        </dgm:presLayoutVars>
      </dgm:prSet>
      <dgm:spPr/>
    </dgm:pt>
    <dgm:pt modelId="{44CDE85E-C115-4D0F-A9DC-8B670E6BC165}" type="pres">
      <dgm:prSet presAssocID="{52B41905-1A23-438E-8B3E-A2560991E55A}" presName="rootComposite1" presStyleCnt="0"/>
      <dgm:spPr/>
    </dgm:pt>
    <dgm:pt modelId="{BED240C0-F669-4080-AC34-22045DE95A49}" type="pres">
      <dgm:prSet presAssocID="{52B41905-1A23-438E-8B3E-A2560991E55A}" presName="rootText1" presStyleLbl="node0" presStyleIdx="1" presStyleCnt="2" custLinFactX="-100221" custLinFactY="100000" custLinFactNeighborX="-200000" custLinFactNeighborY="1834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8ACD8D8-4E89-485B-BF21-8EF312255451}" type="pres">
      <dgm:prSet presAssocID="{52B41905-1A23-438E-8B3E-A2560991E55A}" presName="rootConnector1" presStyleLbl="node1" presStyleIdx="0" presStyleCnt="0"/>
      <dgm:spPr/>
      <dgm:t>
        <a:bodyPr/>
        <a:lstStyle/>
        <a:p>
          <a:endParaRPr lang="pt-BR"/>
        </a:p>
      </dgm:t>
    </dgm:pt>
    <dgm:pt modelId="{58C26641-0393-4446-8C17-2A4E23D91084}" type="pres">
      <dgm:prSet presAssocID="{52B41905-1A23-438E-8B3E-A2560991E55A}" presName="hierChild2" presStyleCnt="0"/>
      <dgm:spPr/>
    </dgm:pt>
    <dgm:pt modelId="{D15E715A-70AD-40B3-BA24-F12AC3789030}" type="pres">
      <dgm:prSet presAssocID="{52B41905-1A23-438E-8B3E-A2560991E55A}" presName="hierChild3" presStyleCnt="0"/>
      <dgm:spPr/>
    </dgm:pt>
  </dgm:ptLst>
  <dgm:cxnLst>
    <dgm:cxn modelId="{08F466C2-6AC0-4279-B76C-7E8E4FB47FB0}" type="presOf" srcId="{102C9CA8-2FB4-42D5-AA2B-9930CAC12DDA}" destId="{8D38427E-4BF3-44A4-9653-CA026A94FAA5}" srcOrd="1" destOrd="0" presId="urn:microsoft.com/office/officeart/2005/8/layout/orgChart1"/>
    <dgm:cxn modelId="{E0DDB98B-4ED9-4868-8482-8CE505AE7C7F}" type="presOf" srcId="{32EE43C5-DC10-43AF-845A-76B25572700A}" destId="{BDEF3859-DD5E-4DD4-9FE7-58221F487BB0}" srcOrd="0" destOrd="0" presId="urn:microsoft.com/office/officeart/2005/8/layout/orgChart1"/>
    <dgm:cxn modelId="{2E99C580-EED1-4B2E-B57C-ED51C1F9550C}" srcId="{64388208-B28D-4DB8-B278-A850D5A7984C}" destId="{E1A008D8-49D3-4BB3-AD20-ED1BDF627EDA}" srcOrd="0" destOrd="0" parTransId="{AC2F12C9-66A3-4D80-98C6-98FF6A2F9942}" sibTransId="{569F3B08-D423-4EA6-94FD-0F56637820D0}"/>
    <dgm:cxn modelId="{5046021B-055D-4BC4-8977-67EAB0C64776}" type="presOf" srcId="{46873AF6-BEBE-493D-8525-CA08BE4BE047}" destId="{F982B820-0BA2-4285-BDED-9C91DB98AC01}" srcOrd="0" destOrd="0" presId="urn:microsoft.com/office/officeart/2005/8/layout/orgChart1"/>
    <dgm:cxn modelId="{594F935B-C9E0-41A6-B7D7-8A067BB542BC}" type="presOf" srcId="{102C9CA8-2FB4-42D5-AA2B-9930CAC12DDA}" destId="{2AB89682-8BE3-4C5F-A143-7FBA6B93F18E}" srcOrd="0" destOrd="0" presId="urn:microsoft.com/office/officeart/2005/8/layout/orgChart1"/>
    <dgm:cxn modelId="{D8507FD5-EE5A-4163-B3E2-7908D2648FCF}" type="presOf" srcId="{FD97F4A9-D4E5-4F44-83DD-4C91B5AB8BC8}" destId="{8EBF2C42-98C3-4DA5-B204-E7530D5CD677}" srcOrd="0" destOrd="0" presId="urn:microsoft.com/office/officeart/2005/8/layout/orgChart1"/>
    <dgm:cxn modelId="{27AD9F26-6644-4AB2-AEF1-BC1C616287FD}" srcId="{B5E9900C-AF31-46A4-AE47-E9E48EDFFBCE}" destId="{102C9CA8-2FB4-42D5-AA2B-9930CAC12DDA}" srcOrd="2" destOrd="0" parTransId="{3B00C0F8-B12E-4A90-ACAA-3A1BF70CC83C}" sibTransId="{161D750D-A541-410E-95F4-72094F92B422}"/>
    <dgm:cxn modelId="{50575626-6CB2-4653-BEBD-EA6BA6A965E9}" type="presOf" srcId="{46873AF6-BEBE-493D-8525-CA08BE4BE047}" destId="{E71861A4-FB58-446D-A7B8-9B95FFDFE6AD}" srcOrd="1" destOrd="0" presId="urn:microsoft.com/office/officeart/2005/8/layout/orgChart1"/>
    <dgm:cxn modelId="{168F63D6-5520-4D04-B17D-5A00894F572E}" type="presOf" srcId="{AC2F12C9-66A3-4D80-98C6-98FF6A2F9942}" destId="{41BEB822-C7E3-49D4-9CF9-4726560BC20B}" srcOrd="0" destOrd="0" presId="urn:microsoft.com/office/officeart/2005/8/layout/orgChart1"/>
    <dgm:cxn modelId="{BF15D412-2D05-453A-A835-06F4DE220A84}" srcId="{5A5AAB1A-3B4C-4F9F-A099-E6659ADF1D59}" destId="{52B41905-1A23-438E-8B3E-A2560991E55A}" srcOrd="1" destOrd="0" parTransId="{47319519-11B5-450E-AC1E-312AE9F39BFB}" sibTransId="{F216E2A6-4DAA-4957-8640-BDB0128D0DEF}"/>
    <dgm:cxn modelId="{B2C556E3-6418-45BE-A502-C74F81E721A2}" type="presOf" srcId="{8CA37E53-2984-4621-956B-EB853768B1B9}" destId="{3C9BD3C9-C877-4F04-A50B-8FA0DEB459E8}" srcOrd="0" destOrd="0" presId="urn:microsoft.com/office/officeart/2005/8/layout/orgChart1"/>
    <dgm:cxn modelId="{2E86A7C0-907A-4088-AECC-D0C30C28F0F4}" type="presOf" srcId="{32EE43C5-DC10-43AF-845A-76B25572700A}" destId="{2765EB83-8B44-4BFE-86E5-1FE976AE17DE}" srcOrd="1" destOrd="0" presId="urn:microsoft.com/office/officeart/2005/8/layout/orgChart1"/>
    <dgm:cxn modelId="{85B174CE-54BF-4152-9506-169BB66AC874}" type="presOf" srcId="{FF168035-85F7-4E08-8EC6-648FC918E160}" destId="{EED6081A-2205-4FF0-8BE5-B23586EE4530}" srcOrd="1" destOrd="0" presId="urn:microsoft.com/office/officeart/2005/8/layout/orgChart1"/>
    <dgm:cxn modelId="{3B067871-E5BC-4BA0-AEC7-E73FAFB53895}" type="presOf" srcId="{9E69118D-A226-4DD7-BAF8-D4AB1D877A2C}" destId="{CA604C0C-D398-49DC-A728-306C1180D2DD}" srcOrd="0" destOrd="0" presId="urn:microsoft.com/office/officeart/2005/8/layout/orgChart1"/>
    <dgm:cxn modelId="{8EB2F672-2E34-4D89-A9C0-D61002A9AE76}" type="presOf" srcId="{543BBDDA-0D0A-4BDC-A44F-19EF0E05E0FA}" destId="{C7AACEE6-CC3D-435B-8B01-A2730EDC0851}" srcOrd="0" destOrd="0" presId="urn:microsoft.com/office/officeart/2005/8/layout/orgChart1"/>
    <dgm:cxn modelId="{660A875D-7B16-4203-BA91-BCF091C2D59C}" type="presOf" srcId="{63EEBA92-116D-4889-9276-37280672AC11}" destId="{4EA00ECD-9EA9-455F-97B0-245ABC53DF9E}" srcOrd="0" destOrd="0" presId="urn:microsoft.com/office/officeart/2005/8/layout/orgChart1"/>
    <dgm:cxn modelId="{036A2D8F-E511-4E61-A8F7-BFF7B181EBB5}" type="presOf" srcId="{31390EB5-2AE1-4BAA-AF6C-09016891F1B8}" destId="{AA592A0F-5583-4D7D-B8A7-F995C489DFFB}" srcOrd="0" destOrd="0" presId="urn:microsoft.com/office/officeart/2005/8/layout/orgChart1"/>
    <dgm:cxn modelId="{CE2754F7-3051-401E-8101-F59A0C774883}" type="presOf" srcId="{52B41905-1A23-438E-8B3E-A2560991E55A}" destId="{BED240C0-F669-4080-AC34-22045DE95A49}" srcOrd="0" destOrd="0" presId="urn:microsoft.com/office/officeart/2005/8/layout/orgChart1"/>
    <dgm:cxn modelId="{2468D260-FA4A-4B3E-A6F1-25594B295840}" type="presOf" srcId="{E1A008D8-49D3-4BB3-AD20-ED1BDF627EDA}" destId="{E02BE0AF-D5CB-4850-BEC9-8092C62466DC}" srcOrd="0" destOrd="0" presId="urn:microsoft.com/office/officeart/2005/8/layout/orgChart1"/>
    <dgm:cxn modelId="{4F191B5C-4686-48BC-8CF1-C9FF3738584A}" type="presOf" srcId="{3B00C0F8-B12E-4A90-ACAA-3A1BF70CC83C}" destId="{A06E5F50-6DE3-4F2D-8C2F-CB510AD87651}" srcOrd="0" destOrd="0" presId="urn:microsoft.com/office/officeart/2005/8/layout/orgChart1"/>
    <dgm:cxn modelId="{552A42AA-966A-459C-B6E7-C013F5ECF6B2}" type="presOf" srcId="{64388208-B28D-4DB8-B278-A850D5A7984C}" destId="{5805EE79-0BF8-4D73-9EFE-D9BB433486F0}" srcOrd="1" destOrd="0" presId="urn:microsoft.com/office/officeart/2005/8/layout/orgChart1"/>
    <dgm:cxn modelId="{F164BE6F-D261-4C97-9F25-E91C9FAA4EFC}" type="presOf" srcId="{8CA37E53-2984-4621-956B-EB853768B1B9}" destId="{7BECFA9D-8B56-4130-B62B-80A6CE59C093}" srcOrd="1" destOrd="0" presId="urn:microsoft.com/office/officeart/2005/8/layout/orgChart1"/>
    <dgm:cxn modelId="{8A7A7382-F86C-42F4-9944-DA44765F4D4C}" srcId="{0F111843-3BF7-43CC-BD9D-0D523F496526}" destId="{8CA37E53-2984-4621-956B-EB853768B1B9}" srcOrd="0" destOrd="0" parTransId="{071F9DA1-E9A0-4AF3-9028-3B183AB1BB87}" sibTransId="{24A2ACA6-DE3E-4794-8741-2E9848B026F7}"/>
    <dgm:cxn modelId="{65DC3D77-B72E-4F3C-AF7E-634ECAC999BD}" srcId="{31390EB5-2AE1-4BAA-AF6C-09016891F1B8}" destId="{FCEED424-A892-4278-B018-B0B8D927D4AB}" srcOrd="2" destOrd="0" parTransId="{EB003C1F-9C63-4DEB-BBCC-0938EFE146F5}" sibTransId="{BF69315D-BA61-4A4C-A969-2C7B83247C06}"/>
    <dgm:cxn modelId="{ED57B4B0-63B1-4751-A086-1BD281D4D0B5}" type="presOf" srcId="{F7A213DC-C81F-4463-BFA1-339523F3BAC7}" destId="{7C4B73BE-C60B-4473-93F2-B26D325E8C3C}" srcOrd="0" destOrd="0" presId="urn:microsoft.com/office/officeart/2005/8/layout/orgChart1"/>
    <dgm:cxn modelId="{5D6466E2-DC83-4582-81D6-728C53A1F8A6}" srcId="{63EEBA92-116D-4889-9276-37280672AC11}" destId="{B5E9900C-AF31-46A4-AE47-E9E48EDFFBCE}" srcOrd="0" destOrd="0" parTransId="{F00375F0-B44D-4A51-B567-C3E05C03C9B5}" sibTransId="{2559AC84-9D89-40B2-86C9-67518BC74496}"/>
    <dgm:cxn modelId="{7014CDB8-4C78-4FA8-A8FE-657022FE1E8B}" type="presOf" srcId="{B5E9900C-AF31-46A4-AE47-E9E48EDFFBCE}" destId="{1CA40787-3CA8-4A34-B2D3-7EA1B9EB98F5}" srcOrd="0" destOrd="0" presId="urn:microsoft.com/office/officeart/2005/8/layout/orgChart1"/>
    <dgm:cxn modelId="{7CA1F851-DB3A-4D2E-A089-75332A6C85BE}" srcId="{0F111843-3BF7-43CC-BD9D-0D523F496526}" destId="{63EEBA92-116D-4889-9276-37280672AC11}" srcOrd="1" destOrd="0" parTransId="{B8E2AF0F-AE1D-4CA5-8131-5FE2465E5221}" sibTransId="{4FA6C7C0-FE1F-4ABD-856A-5FAAD121AF1A}"/>
    <dgm:cxn modelId="{F9518258-576B-437C-9A9B-6893363C837D}" srcId="{0F111843-3BF7-43CC-BD9D-0D523F496526}" destId="{64388208-B28D-4DB8-B278-A850D5A7984C}" srcOrd="2" destOrd="0" parTransId="{7FC003B5-5F28-44E8-BE2C-6EF38E261F9A}" sibTransId="{9B3D5A9A-CE22-498C-A065-A19269B1AFAB}"/>
    <dgm:cxn modelId="{9236A44D-1AD4-4EA9-83CC-2C912DBBB89B}" type="presOf" srcId="{B5E9900C-AF31-46A4-AE47-E9E48EDFFBCE}" destId="{A239DE0E-3B8F-4B43-BECA-078598D618EF}" srcOrd="1" destOrd="0" presId="urn:microsoft.com/office/officeart/2005/8/layout/orgChart1"/>
    <dgm:cxn modelId="{69DD6CB7-E6FF-457A-98FB-1412592FBD99}" type="presOf" srcId="{FCEED424-A892-4278-B018-B0B8D927D4AB}" destId="{EEC4B259-D2B3-414F-BB46-AB5ED7D76C74}" srcOrd="0" destOrd="0" presId="urn:microsoft.com/office/officeart/2005/8/layout/orgChart1"/>
    <dgm:cxn modelId="{3D854C88-6F40-47FF-B3D3-D488E66576EE}" type="presOf" srcId="{EB003C1F-9C63-4DEB-BBCC-0938EFE146F5}" destId="{0688E75C-2A91-4D4B-8F44-AD80B85471D0}" srcOrd="0" destOrd="0" presId="urn:microsoft.com/office/officeart/2005/8/layout/orgChart1"/>
    <dgm:cxn modelId="{1E530162-A5A1-40A6-B9AD-F1E58D8E5D43}" type="presOf" srcId="{7FC003B5-5F28-44E8-BE2C-6EF38E261F9A}" destId="{B2F35A44-2634-49FD-B1C6-C26ACA94CFBE}" srcOrd="0" destOrd="0" presId="urn:microsoft.com/office/officeart/2005/8/layout/orgChart1"/>
    <dgm:cxn modelId="{134F0F68-B528-4644-9924-A7CAEC50F2DB}" srcId="{31390EB5-2AE1-4BAA-AF6C-09016891F1B8}" destId="{32EE43C5-DC10-43AF-845A-76B25572700A}" srcOrd="0" destOrd="0" parTransId="{FD97F4A9-D4E5-4F44-83DD-4C91B5AB8BC8}" sibTransId="{0A426FBE-D7D6-42B8-BF34-ED8C7B0C6C1A}"/>
    <dgm:cxn modelId="{B0014FBB-AF73-48A2-B99E-40D231F52713}" type="presOf" srcId="{FF168035-85F7-4E08-8EC6-648FC918E160}" destId="{F688B340-985C-4104-845F-C96BFCDD40CB}" srcOrd="0" destOrd="0" presId="urn:microsoft.com/office/officeart/2005/8/layout/orgChart1"/>
    <dgm:cxn modelId="{B75F47AC-FAEB-4730-860A-2C93E1EE06DE}" type="presOf" srcId="{F00375F0-B44D-4A51-B567-C3E05C03C9B5}" destId="{0380635A-1A08-4871-A938-2E418F7A8E47}" srcOrd="0" destOrd="0" presId="urn:microsoft.com/office/officeart/2005/8/layout/orgChart1"/>
    <dgm:cxn modelId="{E5F0DD15-9461-43EB-AE8B-89FA07B04622}" type="presOf" srcId="{B8E2AF0F-AE1D-4CA5-8131-5FE2465E5221}" destId="{3CBF0973-E5FE-4F7C-8DF0-3032D0FB8FF3}" srcOrd="0" destOrd="0" presId="urn:microsoft.com/office/officeart/2005/8/layout/orgChart1"/>
    <dgm:cxn modelId="{ADB81FF4-2A5F-4662-9BAD-D30758A5B16A}" type="presOf" srcId="{0F111843-3BF7-43CC-BD9D-0D523F496526}" destId="{225B0B75-75A7-4118-85C9-1FCB6B252E2D}" srcOrd="1" destOrd="0" presId="urn:microsoft.com/office/officeart/2005/8/layout/orgChart1"/>
    <dgm:cxn modelId="{7A6C6F52-9EDF-4D2E-BA92-5FEBF829DA7D}" type="presOf" srcId="{071F9DA1-E9A0-4AF3-9028-3B183AB1BB87}" destId="{E57C911F-2B84-44EB-8D31-8DB241EACC67}" srcOrd="0" destOrd="0" presId="urn:microsoft.com/office/officeart/2005/8/layout/orgChart1"/>
    <dgm:cxn modelId="{4EB938C6-1E94-4060-A95A-1A593C526656}" type="presOf" srcId="{8EEE6EDE-BB66-48C6-A26D-9D4B379398EE}" destId="{BF57281C-4FE8-4E2A-9D46-360594B9C6F2}" srcOrd="0" destOrd="0" presId="urn:microsoft.com/office/officeart/2005/8/layout/orgChart1"/>
    <dgm:cxn modelId="{01578194-80A4-420A-A43D-BC5E72B209B8}" srcId="{63EEBA92-116D-4889-9276-37280672AC11}" destId="{12AD9665-DD94-43D1-B6AE-5E7BC299FF9C}" srcOrd="2" destOrd="0" parTransId="{9E69118D-A226-4DD7-BAF8-D4AB1D877A2C}" sibTransId="{401584BF-734D-45DE-85C0-3E7BFFCB80D5}"/>
    <dgm:cxn modelId="{707A997C-BF21-4F9F-8937-8E0828A11643}" type="presOf" srcId="{31390EB5-2AE1-4BAA-AF6C-09016891F1B8}" destId="{270AA7E4-2150-4EF0-85E2-104816D90664}" srcOrd="1" destOrd="0" presId="urn:microsoft.com/office/officeart/2005/8/layout/orgChart1"/>
    <dgm:cxn modelId="{22665F13-C897-4427-9307-E64AE10F19FE}" type="presOf" srcId="{E1A008D8-49D3-4BB3-AD20-ED1BDF627EDA}" destId="{C76FED1D-F874-451E-9E08-4655DB34D9DD}" srcOrd="1" destOrd="0" presId="urn:microsoft.com/office/officeart/2005/8/layout/orgChart1"/>
    <dgm:cxn modelId="{20C3C612-030F-40EF-8BF9-26600B89FEC0}" type="presOf" srcId="{0F111843-3BF7-43CC-BD9D-0D523F496526}" destId="{3975DC7F-F920-4EF2-A8CF-AD19A1783345}" srcOrd="0" destOrd="0" presId="urn:microsoft.com/office/officeart/2005/8/layout/orgChart1"/>
    <dgm:cxn modelId="{6F100D96-2547-4166-961E-26638F2A9634}" type="presOf" srcId="{12AD9665-DD94-43D1-B6AE-5E7BC299FF9C}" destId="{611028AD-804D-4E05-9B4A-3AC27B033DA1}" srcOrd="0" destOrd="0" presId="urn:microsoft.com/office/officeart/2005/8/layout/orgChart1"/>
    <dgm:cxn modelId="{DB25779C-149A-4A09-B982-7C33B54C758B}" type="presOf" srcId="{64388208-B28D-4DB8-B278-A850D5A7984C}" destId="{4570ADCA-BC1B-4F96-BFD4-65A45D9A8EC2}" srcOrd="0" destOrd="0" presId="urn:microsoft.com/office/officeart/2005/8/layout/orgChart1"/>
    <dgm:cxn modelId="{72C4BA0D-1466-493C-9383-2627CD03BEC1}" type="presOf" srcId="{D1D966D0-E01A-4EF3-8DD9-A12451D21BFB}" destId="{A32EF1BF-BA13-42EA-9443-75F1BFBBC1B5}" srcOrd="1" destOrd="0" presId="urn:microsoft.com/office/officeart/2005/8/layout/orgChart1"/>
    <dgm:cxn modelId="{6BF5BF1B-DFEB-448D-A137-C1989F906839}" type="presOf" srcId="{52B41905-1A23-438E-8B3E-A2560991E55A}" destId="{F8ACD8D8-4E89-485B-BF21-8EF312255451}" srcOrd="1" destOrd="0" presId="urn:microsoft.com/office/officeart/2005/8/layout/orgChart1"/>
    <dgm:cxn modelId="{B6EE01B6-EA0F-48CE-9E64-A4AC8129E287}" srcId="{5A5AAB1A-3B4C-4F9F-A099-E6659ADF1D59}" destId="{0F111843-3BF7-43CC-BD9D-0D523F496526}" srcOrd="0" destOrd="0" parTransId="{4C1C7EBE-2F1C-485C-B558-C66809E79721}" sibTransId="{4D1AEBF3-3C90-40DF-A4CD-0C346F2D9D2C}"/>
    <dgm:cxn modelId="{78EB0BDA-8E39-4093-9D69-0267A0966A33}" srcId="{B5E9900C-AF31-46A4-AE47-E9E48EDFFBCE}" destId="{31390EB5-2AE1-4BAA-AF6C-09016891F1B8}" srcOrd="0" destOrd="0" parTransId="{F7A213DC-C81F-4463-BFA1-339523F3BAC7}" sibTransId="{5DA0010F-4195-4D6C-9121-B33920B38DB3}"/>
    <dgm:cxn modelId="{B7E0BA77-28D4-4EE6-AF19-A5AC09C09E94}" srcId="{31390EB5-2AE1-4BAA-AF6C-09016891F1B8}" destId="{D1D966D0-E01A-4EF3-8DD9-A12451D21BFB}" srcOrd="1" destOrd="0" parTransId="{543BBDDA-0D0A-4BDC-A44F-19EF0E05E0FA}" sibTransId="{70686753-57E3-454C-8009-904BB01D5B78}"/>
    <dgm:cxn modelId="{1FA6A186-1112-4842-8EB6-585A734E5148}" type="presOf" srcId="{63EEBA92-116D-4889-9276-37280672AC11}" destId="{71E4853C-0479-48E9-AB3F-ED6C51106F20}" srcOrd="1" destOrd="0" presId="urn:microsoft.com/office/officeart/2005/8/layout/orgChart1"/>
    <dgm:cxn modelId="{E679014F-3057-4B82-834B-635AA47DFA44}" type="presOf" srcId="{B1629E62-6B85-43F5-B660-9A120C314D55}" destId="{CB084D8F-AE07-4614-B1F7-45D9E102ED40}" srcOrd="0" destOrd="0" presId="urn:microsoft.com/office/officeart/2005/8/layout/orgChart1"/>
    <dgm:cxn modelId="{153E3452-543A-441E-9798-48B94457238F}" type="presOf" srcId="{5A5AAB1A-3B4C-4F9F-A099-E6659ADF1D59}" destId="{387D3ECB-100B-40E0-868F-ADE84EAAF55A}" srcOrd="0" destOrd="0" presId="urn:microsoft.com/office/officeart/2005/8/layout/orgChart1"/>
    <dgm:cxn modelId="{EA990367-DFDD-458F-893D-66DF4FAA5739}" srcId="{B5E9900C-AF31-46A4-AE47-E9E48EDFFBCE}" destId="{46873AF6-BEBE-493D-8525-CA08BE4BE047}" srcOrd="1" destOrd="0" parTransId="{B1629E62-6B85-43F5-B660-9A120C314D55}" sibTransId="{9534B9D1-045A-458D-830F-9397235B0560}"/>
    <dgm:cxn modelId="{3E3AF1A7-1032-4F12-ABF7-064F49D7EA80}" srcId="{63EEBA92-116D-4889-9276-37280672AC11}" destId="{FF168035-85F7-4E08-8EC6-648FC918E160}" srcOrd="1" destOrd="0" parTransId="{8EEE6EDE-BB66-48C6-A26D-9D4B379398EE}" sibTransId="{0488697E-7985-410A-9B14-C605D650A0DF}"/>
    <dgm:cxn modelId="{20C88ACC-BD08-42F5-81C8-5809B3E3BD1A}" type="presOf" srcId="{12AD9665-DD94-43D1-B6AE-5E7BC299FF9C}" destId="{776065C5-54CB-4120-BBF1-067DC961B727}" srcOrd="1" destOrd="0" presId="urn:microsoft.com/office/officeart/2005/8/layout/orgChart1"/>
    <dgm:cxn modelId="{FAD99EB3-94F1-4932-9B74-A83C6347B5A8}" type="presOf" srcId="{FCEED424-A892-4278-B018-B0B8D927D4AB}" destId="{ECE472C7-82EF-4CB3-AD2B-2846322B4CEF}" srcOrd="1" destOrd="0" presId="urn:microsoft.com/office/officeart/2005/8/layout/orgChart1"/>
    <dgm:cxn modelId="{D7F9C601-329C-4E50-9DCF-D98B16193053}" type="presOf" srcId="{D1D966D0-E01A-4EF3-8DD9-A12451D21BFB}" destId="{A340DEC8-24B4-4F9F-AB21-D4F7F469FCA4}" srcOrd="0" destOrd="0" presId="urn:microsoft.com/office/officeart/2005/8/layout/orgChart1"/>
    <dgm:cxn modelId="{0CCF131A-3100-45B1-BB7C-1460609A1172}" type="presParOf" srcId="{387D3ECB-100B-40E0-868F-ADE84EAAF55A}" destId="{4752D00F-1F44-44E8-A844-332969BF7A7A}" srcOrd="0" destOrd="0" presId="urn:microsoft.com/office/officeart/2005/8/layout/orgChart1"/>
    <dgm:cxn modelId="{F8D38EEF-48E6-4E36-994A-79A583A9C418}" type="presParOf" srcId="{4752D00F-1F44-44E8-A844-332969BF7A7A}" destId="{6849AA72-1D64-4FBD-A540-FA8737B198DE}" srcOrd="0" destOrd="0" presId="urn:microsoft.com/office/officeart/2005/8/layout/orgChart1"/>
    <dgm:cxn modelId="{FBC3DB52-40A9-4EA7-8FAE-5508A89E61A2}" type="presParOf" srcId="{6849AA72-1D64-4FBD-A540-FA8737B198DE}" destId="{3975DC7F-F920-4EF2-A8CF-AD19A1783345}" srcOrd="0" destOrd="0" presId="urn:microsoft.com/office/officeart/2005/8/layout/orgChart1"/>
    <dgm:cxn modelId="{9735A493-4E78-463B-A654-5A9B6C9C0BC3}" type="presParOf" srcId="{6849AA72-1D64-4FBD-A540-FA8737B198DE}" destId="{225B0B75-75A7-4118-85C9-1FCB6B252E2D}" srcOrd="1" destOrd="0" presId="urn:microsoft.com/office/officeart/2005/8/layout/orgChart1"/>
    <dgm:cxn modelId="{1ECAF8DA-0594-4EC4-80A5-AF83C418B988}" type="presParOf" srcId="{4752D00F-1F44-44E8-A844-332969BF7A7A}" destId="{82EF15DE-A85B-469C-81B1-65D87F0A0202}" srcOrd="1" destOrd="0" presId="urn:microsoft.com/office/officeart/2005/8/layout/orgChart1"/>
    <dgm:cxn modelId="{D0096534-9F3A-45BD-936A-FFD96A2CF0AA}" type="presParOf" srcId="{82EF15DE-A85B-469C-81B1-65D87F0A0202}" destId="{3CBF0973-E5FE-4F7C-8DF0-3032D0FB8FF3}" srcOrd="0" destOrd="0" presId="urn:microsoft.com/office/officeart/2005/8/layout/orgChart1"/>
    <dgm:cxn modelId="{9E72FAF7-A88A-48E4-90B9-75330CE35F63}" type="presParOf" srcId="{82EF15DE-A85B-469C-81B1-65D87F0A0202}" destId="{0AA803D1-4EA8-4CA6-9EED-F5C33D45AF88}" srcOrd="1" destOrd="0" presId="urn:microsoft.com/office/officeart/2005/8/layout/orgChart1"/>
    <dgm:cxn modelId="{09B29C81-9598-4F02-BB4B-8DAA747AC259}" type="presParOf" srcId="{0AA803D1-4EA8-4CA6-9EED-F5C33D45AF88}" destId="{9D3FC062-E206-4E15-90EC-BFCF5F935DBD}" srcOrd="0" destOrd="0" presId="urn:microsoft.com/office/officeart/2005/8/layout/orgChart1"/>
    <dgm:cxn modelId="{CEBE9AC9-9E14-4A7A-8833-F9146D079CC2}" type="presParOf" srcId="{9D3FC062-E206-4E15-90EC-BFCF5F935DBD}" destId="{4EA00ECD-9EA9-455F-97B0-245ABC53DF9E}" srcOrd="0" destOrd="0" presId="urn:microsoft.com/office/officeart/2005/8/layout/orgChart1"/>
    <dgm:cxn modelId="{BE495BD4-2CB5-4CB6-9253-F046033F62F3}" type="presParOf" srcId="{9D3FC062-E206-4E15-90EC-BFCF5F935DBD}" destId="{71E4853C-0479-48E9-AB3F-ED6C51106F20}" srcOrd="1" destOrd="0" presId="urn:microsoft.com/office/officeart/2005/8/layout/orgChart1"/>
    <dgm:cxn modelId="{CFEB7A3F-A85D-4234-BB42-2EDACF8F0769}" type="presParOf" srcId="{0AA803D1-4EA8-4CA6-9EED-F5C33D45AF88}" destId="{7AE4501C-F726-4A0D-BB33-AF6CAFCCAC8D}" srcOrd="1" destOrd="0" presId="urn:microsoft.com/office/officeart/2005/8/layout/orgChart1"/>
    <dgm:cxn modelId="{29150F71-17D8-430D-A3CB-C200B662AA22}" type="presParOf" srcId="{7AE4501C-F726-4A0D-BB33-AF6CAFCCAC8D}" destId="{0380635A-1A08-4871-A938-2E418F7A8E47}" srcOrd="0" destOrd="0" presId="urn:microsoft.com/office/officeart/2005/8/layout/orgChart1"/>
    <dgm:cxn modelId="{6C7E76EC-D310-4D97-A8D7-9425C8BB3A3F}" type="presParOf" srcId="{7AE4501C-F726-4A0D-BB33-AF6CAFCCAC8D}" destId="{8F724EDA-D938-497F-B230-CBF6362C7D83}" srcOrd="1" destOrd="0" presId="urn:microsoft.com/office/officeart/2005/8/layout/orgChart1"/>
    <dgm:cxn modelId="{929FD14B-3E71-4EFF-A24D-7425CDFB0244}" type="presParOf" srcId="{8F724EDA-D938-497F-B230-CBF6362C7D83}" destId="{7A3817EE-F2A3-47EF-B2E6-1ED17CAD429F}" srcOrd="0" destOrd="0" presId="urn:microsoft.com/office/officeart/2005/8/layout/orgChart1"/>
    <dgm:cxn modelId="{6509506E-A008-44CE-A575-4DEDA44C25B9}" type="presParOf" srcId="{7A3817EE-F2A3-47EF-B2E6-1ED17CAD429F}" destId="{1CA40787-3CA8-4A34-B2D3-7EA1B9EB98F5}" srcOrd="0" destOrd="0" presId="urn:microsoft.com/office/officeart/2005/8/layout/orgChart1"/>
    <dgm:cxn modelId="{60F1F283-E568-4D28-B6B8-B77A1175D1F5}" type="presParOf" srcId="{7A3817EE-F2A3-47EF-B2E6-1ED17CAD429F}" destId="{A239DE0E-3B8F-4B43-BECA-078598D618EF}" srcOrd="1" destOrd="0" presId="urn:microsoft.com/office/officeart/2005/8/layout/orgChart1"/>
    <dgm:cxn modelId="{5706F0A0-65D5-4C32-B945-D820FD4F698C}" type="presParOf" srcId="{8F724EDA-D938-497F-B230-CBF6362C7D83}" destId="{22EC1324-4283-4928-8161-EC9A26906D57}" srcOrd="1" destOrd="0" presId="urn:microsoft.com/office/officeart/2005/8/layout/orgChart1"/>
    <dgm:cxn modelId="{E5C8EE8B-2A02-4979-9EB6-D575E6E64D8D}" type="presParOf" srcId="{22EC1324-4283-4928-8161-EC9A26906D57}" destId="{7C4B73BE-C60B-4473-93F2-B26D325E8C3C}" srcOrd="0" destOrd="0" presId="urn:microsoft.com/office/officeart/2005/8/layout/orgChart1"/>
    <dgm:cxn modelId="{0ACF97B5-FB3D-46BF-91DA-A21AA70922EB}" type="presParOf" srcId="{22EC1324-4283-4928-8161-EC9A26906D57}" destId="{73FF3453-D7E6-4F5B-A6F7-746898B35D1A}" srcOrd="1" destOrd="0" presId="urn:microsoft.com/office/officeart/2005/8/layout/orgChart1"/>
    <dgm:cxn modelId="{CE08A123-B4BC-4084-8010-96179FFEFBEE}" type="presParOf" srcId="{73FF3453-D7E6-4F5B-A6F7-746898B35D1A}" destId="{E8E97839-5025-483B-98B6-558D83A4E121}" srcOrd="0" destOrd="0" presId="urn:microsoft.com/office/officeart/2005/8/layout/orgChart1"/>
    <dgm:cxn modelId="{443F03F4-5882-46E1-A1B2-E96A31D5E391}" type="presParOf" srcId="{E8E97839-5025-483B-98B6-558D83A4E121}" destId="{AA592A0F-5583-4D7D-B8A7-F995C489DFFB}" srcOrd="0" destOrd="0" presId="urn:microsoft.com/office/officeart/2005/8/layout/orgChart1"/>
    <dgm:cxn modelId="{474E5CB9-3406-4400-9F60-768718A3D668}" type="presParOf" srcId="{E8E97839-5025-483B-98B6-558D83A4E121}" destId="{270AA7E4-2150-4EF0-85E2-104816D90664}" srcOrd="1" destOrd="0" presId="urn:microsoft.com/office/officeart/2005/8/layout/orgChart1"/>
    <dgm:cxn modelId="{745071E0-50CD-437C-8C16-655FBCD446CB}" type="presParOf" srcId="{73FF3453-D7E6-4F5B-A6F7-746898B35D1A}" destId="{2454678D-7C26-424B-96FF-909E1D58F8CF}" srcOrd="1" destOrd="0" presId="urn:microsoft.com/office/officeart/2005/8/layout/orgChart1"/>
    <dgm:cxn modelId="{D840B66C-28E4-44E7-A0F0-57E878980C1F}" type="presParOf" srcId="{2454678D-7C26-424B-96FF-909E1D58F8CF}" destId="{8EBF2C42-98C3-4DA5-B204-E7530D5CD677}" srcOrd="0" destOrd="0" presId="urn:microsoft.com/office/officeart/2005/8/layout/orgChart1"/>
    <dgm:cxn modelId="{5D1CED94-0F41-4EE2-AB00-08751A517FC2}" type="presParOf" srcId="{2454678D-7C26-424B-96FF-909E1D58F8CF}" destId="{85A63BD3-D973-49A8-9028-6549ACA6812A}" srcOrd="1" destOrd="0" presId="urn:microsoft.com/office/officeart/2005/8/layout/orgChart1"/>
    <dgm:cxn modelId="{D9A3155A-C7C0-43CB-98AC-B91F6209DFD9}" type="presParOf" srcId="{85A63BD3-D973-49A8-9028-6549ACA6812A}" destId="{7139EF2B-14B5-431E-9046-9FF8C1BD24A6}" srcOrd="0" destOrd="0" presId="urn:microsoft.com/office/officeart/2005/8/layout/orgChart1"/>
    <dgm:cxn modelId="{EE9DCDAB-EB00-4E10-98B5-DC34E0DFA3D4}" type="presParOf" srcId="{7139EF2B-14B5-431E-9046-9FF8C1BD24A6}" destId="{BDEF3859-DD5E-4DD4-9FE7-58221F487BB0}" srcOrd="0" destOrd="0" presId="urn:microsoft.com/office/officeart/2005/8/layout/orgChart1"/>
    <dgm:cxn modelId="{5BCEB2B9-1F4C-400A-8C0D-BEDBC513798D}" type="presParOf" srcId="{7139EF2B-14B5-431E-9046-9FF8C1BD24A6}" destId="{2765EB83-8B44-4BFE-86E5-1FE976AE17DE}" srcOrd="1" destOrd="0" presId="urn:microsoft.com/office/officeart/2005/8/layout/orgChart1"/>
    <dgm:cxn modelId="{C749C317-9F2D-465E-B09C-D4AE9C55E09D}" type="presParOf" srcId="{85A63BD3-D973-49A8-9028-6549ACA6812A}" destId="{A67EEADF-340B-4E9B-AE74-C05770D9B0F6}" srcOrd="1" destOrd="0" presId="urn:microsoft.com/office/officeart/2005/8/layout/orgChart1"/>
    <dgm:cxn modelId="{98EEC1A4-E209-4F49-8BE1-C858C1446ABF}" type="presParOf" srcId="{85A63BD3-D973-49A8-9028-6549ACA6812A}" destId="{ECAD75EF-1244-4C71-BC84-3AD554532E3F}" srcOrd="2" destOrd="0" presId="urn:microsoft.com/office/officeart/2005/8/layout/orgChart1"/>
    <dgm:cxn modelId="{040A6E56-D4A8-43C8-9E49-DAF560980079}" type="presParOf" srcId="{2454678D-7C26-424B-96FF-909E1D58F8CF}" destId="{C7AACEE6-CC3D-435B-8B01-A2730EDC0851}" srcOrd="2" destOrd="0" presId="urn:microsoft.com/office/officeart/2005/8/layout/orgChart1"/>
    <dgm:cxn modelId="{AFA7240E-8F19-48FF-B255-2577F3ED21D1}" type="presParOf" srcId="{2454678D-7C26-424B-96FF-909E1D58F8CF}" destId="{E7F1857C-5551-4F54-8F9F-2271A51A7F86}" srcOrd="3" destOrd="0" presId="urn:microsoft.com/office/officeart/2005/8/layout/orgChart1"/>
    <dgm:cxn modelId="{D47111F0-2556-4F3E-9221-1DC215CB4FE3}" type="presParOf" srcId="{E7F1857C-5551-4F54-8F9F-2271A51A7F86}" destId="{EF254B7B-6E5C-4CBF-AAB8-65635CD31956}" srcOrd="0" destOrd="0" presId="urn:microsoft.com/office/officeart/2005/8/layout/orgChart1"/>
    <dgm:cxn modelId="{0A0DD99F-0D41-4444-B34D-29CB002B8ECD}" type="presParOf" srcId="{EF254B7B-6E5C-4CBF-AAB8-65635CD31956}" destId="{A340DEC8-24B4-4F9F-AB21-D4F7F469FCA4}" srcOrd="0" destOrd="0" presId="urn:microsoft.com/office/officeart/2005/8/layout/orgChart1"/>
    <dgm:cxn modelId="{8A3CDF74-9238-45D3-9984-8A1D337A2E24}" type="presParOf" srcId="{EF254B7B-6E5C-4CBF-AAB8-65635CD31956}" destId="{A32EF1BF-BA13-42EA-9443-75F1BFBBC1B5}" srcOrd="1" destOrd="0" presId="urn:microsoft.com/office/officeart/2005/8/layout/orgChart1"/>
    <dgm:cxn modelId="{7109E5CA-B9E3-4233-B8C7-5C1D8CA27B16}" type="presParOf" srcId="{E7F1857C-5551-4F54-8F9F-2271A51A7F86}" destId="{B9958242-6BB7-430A-8584-14275E64C7EC}" srcOrd="1" destOrd="0" presId="urn:microsoft.com/office/officeart/2005/8/layout/orgChart1"/>
    <dgm:cxn modelId="{009A5792-CFD0-4342-AEA4-B882630B0B96}" type="presParOf" srcId="{E7F1857C-5551-4F54-8F9F-2271A51A7F86}" destId="{642D6E1A-781E-4B09-A335-4FE7CF2C0E10}" srcOrd="2" destOrd="0" presId="urn:microsoft.com/office/officeart/2005/8/layout/orgChart1"/>
    <dgm:cxn modelId="{AF9CDE98-717B-44E5-A28E-C10ECF94368E}" type="presParOf" srcId="{2454678D-7C26-424B-96FF-909E1D58F8CF}" destId="{0688E75C-2A91-4D4B-8F44-AD80B85471D0}" srcOrd="4" destOrd="0" presId="urn:microsoft.com/office/officeart/2005/8/layout/orgChart1"/>
    <dgm:cxn modelId="{155C3EB0-F20B-43A6-A27C-2714A593BB1F}" type="presParOf" srcId="{2454678D-7C26-424B-96FF-909E1D58F8CF}" destId="{3DAED754-6A44-4BD9-8A41-2654A4B02240}" srcOrd="5" destOrd="0" presId="urn:microsoft.com/office/officeart/2005/8/layout/orgChart1"/>
    <dgm:cxn modelId="{500B9E8E-4049-4750-B249-3A7992DAFBBB}" type="presParOf" srcId="{3DAED754-6A44-4BD9-8A41-2654A4B02240}" destId="{FA852B04-5185-4978-962F-472D473EF285}" srcOrd="0" destOrd="0" presId="urn:microsoft.com/office/officeart/2005/8/layout/orgChart1"/>
    <dgm:cxn modelId="{C037031B-207E-48C4-91EF-E0ACD1D58744}" type="presParOf" srcId="{FA852B04-5185-4978-962F-472D473EF285}" destId="{EEC4B259-D2B3-414F-BB46-AB5ED7D76C74}" srcOrd="0" destOrd="0" presId="urn:microsoft.com/office/officeart/2005/8/layout/orgChart1"/>
    <dgm:cxn modelId="{88EED8F7-A078-4535-924F-7A883C3F465B}" type="presParOf" srcId="{FA852B04-5185-4978-962F-472D473EF285}" destId="{ECE472C7-82EF-4CB3-AD2B-2846322B4CEF}" srcOrd="1" destOrd="0" presId="urn:microsoft.com/office/officeart/2005/8/layout/orgChart1"/>
    <dgm:cxn modelId="{1C3A7760-7637-4E74-9800-C8FA5D878BCC}" type="presParOf" srcId="{3DAED754-6A44-4BD9-8A41-2654A4B02240}" destId="{456EE796-EB08-4561-B857-F93F3D3B5D50}" srcOrd="1" destOrd="0" presId="urn:microsoft.com/office/officeart/2005/8/layout/orgChart1"/>
    <dgm:cxn modelId="{E682BD22-760C-4605-AB0F-639E71390B96}" type="presParOf" srcId="{3DAED754-6A44-4BD9-8A41-2654A4B02240}" destId="{8656586E-6FC1-48FB-9776-05106F026D39}" srcOrd="2" destOrd="0" presId="urn:microsoft.com/office/officeart/2005/8/layout/orgChart1"/>
    <dgm:cxn modelId="{09C37A41-2911-407C-8E90-A397688C45D0}" type="presParOf" srcId="{73FF3453-D7E6-4F5B-A6F7-746898B35D1A}" destId="{2180176D-4196-4F4D-A0DB-FCB35E41A657}" srcOrd="2" destOrd="0" presId="urn:microsoft.com/office/officeart/2005/8/layout/orgChart1"/>
    <dgm:cxn modelId="{807259F0-9386-48F0-A7ED-08FD6591336F}" type="presParOf" srcId="{22EC1324-4283-4928-8161-EC9A26906D57}" destId="{CB084D8F-AE07-4614-B1F7-45D9E102ED40}" srcOrd="2" destOrd="0" presId="urn:microsoft.com/office/officeart/2005/8/layout/orgChart1"/>
    <dgm:cxn modelId="{B1BB1E39-33AC-4565-AE25-70AB0F9A465C}" type="presParOf" srcId="{22EC1324-4283-4928-8161-EC9A26906D57}" destId="{9BFEB38C-3EBA-4074-9C8F-4A9C2C98F288}" srcOrd="3" destOrd="0" presId="urn:microsoft.com/office/officeart/2005/8/layout/orgChart1"/>
    <dgm:cxn modelId="{F1539195-935D-4B97-817C-84101FAD2443}" type="presParOf" srcId="{9BFEB38C-3EBA-4074-9C8F-4A9C2C98F288}" destId="{B2E39EA5-9EEA-425E-879F-B39AEDA07527}" srcOrd="0" destOrd="0" presId="urn:microsoft.com/office/officeart/2005/8/layout/orgChart1"/>
    <dgm:cxn modelId="{A18CB88A-6034-4151-AD82-1632D2F18F07}" type="presParOf" srcId="{B2E39EA5-9EEA-425E-879F-B39AEDA07527}" destId="{F982B820-0BA2-4285-BDED-9C91DB98AC01}" srcOrd="0" destOrd="0" presId="urn:microsoft.com/office/officeart/2005/8/layout/orgChart1"/>
    <dgm:cxn modelId="{05D3FEAB-A470-4A25-A40F-8FFA3A0AF20F}" type="presParOf" srcId="{B2E39EA5-9EEA-425E-879F-B39AEDA07527}" destId="{E71861A4-FB58-446D-A7B8-9B95FFDFE6AD}" srcOrd="1" destOrd="0" presId="urn:microsoft.com/office/officeart/2005/8/layout/orgChart1"/>
    <dgm:cxn modelId="{F9582522-F963-4893-AF46-6F6AE3A9E6AE}" type="presParOf" srcId="{9BFEB38C-3EBA-4074-9C8F-4A9C2C98F288}" destId="{7201DA83-4537-4BC7-8F1B-F24E6D37316C}" srcOrd="1" destOrd="0" presId="urn:microsoft.com/office/officeart/2005/8/layout/orgChart1"/>
    <dgm:cxn modelId="{4BDABE88-E08D-4428-A321-86B280F5489D}" type="presParOf" srcId="{9BFEB38C-3EBA-4074-9C8F-4A9C2C98F288}" destId="{8B06F299-B7D6-4F2B-87DD-C8B5AD9CA22C}" srcOrd="2" destOrd="0" presId="urn:microsoft.com/office/officeart/2005/8/layout/orgChart1"/>
    <dgm:cxn modelId="{041C436A-373B-496C-91CC-68E84A7B6187}" type="presParOf" srcId="{22EC1324-4283-4928-8161-EC9A26906D57}" destId="{A06E5F50-6DE3-4F2D-8C2F-CB510AD87651}" srcOrd="4" destOrd="0" presId="urn:microsoft.com/office/officeart/2005/8/layout/orgChart1"/>
    <dgm:cxn modelId="{0FE9BEE2-5617-4610-AB48-709FA315049B}" type="presParOf" srcId="{22EC1324-4283-4928-8161-EC9A26906D57}" destId="{82AC3642-D6A6-422B-B968-F39E3DA88CD9}" srcOrd="5" destOrd="0" presId="urn:microsoft.com/office/officeart/2005/8/layout/orgChart1"/>
    <dgm:cxn modelId="{7F23B872-D116-41FF-9190-02336CB5F9BD}" type="presParOf" srcId="{82AC3642-D6A6-422B-B968-F39E3DA88CD9}" destId="{B974E2BD-713A-42C4-91E4-372B1965BB63}" srcOrd="0" destOrd="0" presId="urn:microsoft.com/office/officeart/2005/8/layout/orgChart1"/>
    <dgm:cxn modelId="{ED832940-DEBC-4625-A748-6E83BA70C8E1}" type="presParOf" srcId="{B974E2BD-713A-42C4-91E4-372B1965BB63}" destId="{2AB89682-8BE3-4C5F-A143-7FBA6B93F18E}" srcOrd="0" destOrd="0" presId="urn:microsoft.com/office/officeart/2005/8/layout/orgChart1"/>
    <dgm:cxn modelId="{F3E6DB90-1B3A-4FAB-AD83-E687FC322F4A}" type="presParOf" srcId="{B974E2BD-713A-42C4-91E4-372B1965BB63}" destId="{8D38427E-4BF3-44A4-9653-CA026A94FAA5}" srcOrd="1" destOrd="0" presId="urn:microsoft.com/office/officeart/2005/8/layout/orgChart1"/>
    <dgm:cxn modelId="{9F5BCFFC-7E28-4B39-9AF7-A364BE434A76}" type="presParOf" srcId="{82AC3642-D6A6-422B-B968-F39E3DA88CD9}" destId="{97964752-A63B-4EA1-8ABF-E66A9DE47B52}" srcOrd="1" destOrd="0" presId="urn:microsoft.com/office/officeart/2005/8/layout/orgChart1"/>
    <dgm:cxn modelId="{3C1FD146-2644-4781-94D0-E23F1BBE2BC8}" type="presParOf" srcId="{82AC3642-D6A6-422B-B968-F39E3DA88CD9}" destId="{F2FCF894-B72E-45FF-B31D-7C5D51F1AD64}" srcOrd="2" destOrd="0" presId="urn:microsoft.com/office/officeart/2005/8/layout/orgChart1"/>
    <dgm:cxn modelId="{AFE39E06-2520-477C-8705-F7D695630CBA}" type="presParOf" srcId="{8F724EDA-D938-497F-B230-CBF6362C7D83}" destId="{5A469D1E-F905-4694-B4EC-162F364509EB}" srcOrd="2" destOrd="0" presId="urn:microsoft.com/office/officeart/2005/8/layout/orgChart1"/>
    <dgm:cxn modelId="{FA73125A-5962-4E19-953C-E01F3F2FC106}" type="presParOf" srcId="{7AE4501C-F726-4A0D-BB33-AF6CAFCCAC8D}" destId="{BF57281C-4FE8-4E2A-9D46-360594B9C6F2}" srcOrd="2" destOrd="0" presId="urn:microsoft.com/office/officeart/2005/8/layout/orgChart1"/>
    <dgm:cxn modelId="{F1CCD633-8D97-41EF-9159-48A0A802AFA1}" type="presParOf" srcId="{7AE4501C-F726-4A0D-BB33-AF6CAFCCAC8D}" destId="{56CA7D0A-D605-4B93-952E-FF8A6D549956}" srcOrd="3" destOrd="0" presId="urn:microsoft.com/office/officeart/2005/8/layout/orgChart1"/>
    <dgm:cxn modelId="{B935BB7B-0577-4EF3-88D0-827ECB82D0D3}" type="presParOf" srcId="{56CA7D0A-D605-4B93-952E-FF8A6D549956}" destId="{6A72D37A-7A2E-4FD8-87DF-282E15B81941}" srcOrd="0" destOrd="0" presId="urn:microsoft.com/office/officeart/2005/8/layout/orgChart1"/>
    <dgm:cxn modelId="{6C82A8C2-8424-469F-A7C9-C155EEBEFB2D}" type="presParOf" srcId="{6A72D37A-7A2E-4FD8-87DF-282E15B81941}" destId="{F688B340-985C-4104-845F-C96BFCDD40CB}" srcOrd="0" destOrd="0" presId="urn:microsoft.com/office/officeart/2005/8/layout/orgChart1"/>
    <dgm:cxn modelId="{F85A72A7-D157-4115-AB41-049B7077802A}" type="presParOf" srcId="{6A72D37A-7A2E-4FD8-87DF-282E15B81941}" destId="{EED6081A-2205-4FF0-8BE5-B23586EE4530}" srcOrd="1" destOrd="0" presId="urn:microsoft.com/office/officeart/2005/8/layout/orgChart1"/>
    <dgm:cxn modelId="{9DD0F0D8-E09B-469F-8A18-D77CDFD41701}" type="presParOf" srcId="{56CA7D0A-D605-4B93-952E-FF8A6D549956}" destId="{2DFA13F3-41C6-46D0-A309-5FA255F6F32C}" srcOrd="1" destOrd="0" presId="urn:microsoft.com/office/officeart/2005/8/layout/orgChart1"/>
    <dgm:cxn modelId="{E8D8B4E2-D14F-4C19-9D6B-5EB37B20C200}" type="presParOf" srcId="{56CA7D0A-D605-4B93-952E-FF8A6D549956}" destId="{CB773F81-F801-45BA-8FC2-DCA7D823B584}" srcOrd="2" destOrd="0" presId="urn:microsoft.com/office/officeart/2005/8/layout/orgChart1"/>
    <dgm:cxn modelId="{0C1EA458-F379-417E-88FD-245657E3313F}" type="presParOf" srcId="{7AE4501C-F726-4A0D-BB33-AF6CAFCCAC8D}" destId="{CA604C0C-D398-49DC-A728-306C1180D2DD}" srcOrd="4" destOrd="0" presId="urn:microsoft.com/office/officeart/2005/8/layout/orgChart1"/>
    <dgm:cxn modelId="{023E310C-D3FF-40BB-9395-4DAE947BBECF}" type="presParOf" srcId="{7AE4501C-F726-4A0D-BB33-AF6CAFCCAC8D}" destId="{F752EEC8-DD35-496F-B94D-454B8ED62951}" srcOrd="5" destOrd="0" presId="urn:microsoft.com/office/officeart/2005/8/layout/orgChart1"/>
    <dgm:cxn modelId="{7D86E03C-0A7D-4FAA-9847-9B4F03990317}" type="presParOf" srcId="{F752EEC8-DD35-496F-B94D-454B8ED62951}" destId="{BADECEA3-66C4-483A-940D-8263050C37B3}" srcOrd="0" destOrd="0" presId="urn:microsoft.com/office/officeart/2005/8/layout/orgChart1"/>
    <dgm:cxn modelId="{9B4B9358-D144-4C69-9EE4-B33DEB34972D}" type="presParOf" srcId="{BADECEA3-66C4-483A-940D-8263050C37B3}" destId="{611028AD-804D-4E05-9B4A-3AC27B033DA1}" srcOrd="0" destOrd="0" presId="urn:microsoft.com/office/officeart/2005/8/layout/orgChart1"/>
    <dgm:cxn modelId="{182B9921-DCB8-4070-8AF8-E1D9BE1696F8}" type="presParOf" srcId="{BADECEA3-66C4-483A-940D-8263050C37B3}" destId="{776065C5-54CB-4120-BBF1-067DC961B727}" srcOrd="1" destOrd="0" presId="urn:microsoft.com/office/officeart/2005/8/layout/orgChart1"/>
    <dgm:cxn modelId="{63B9F999-0031-41EA-A80A-1105FE425ED0}" type="presParOf" srcId="{F752EEC8-DD35-496F-B94D-454B8ED62951}" destId="{7AE589E2-38FE-4A10-AE72-E1B30C44F3A1}" srcOrd="1" destOrd="0" presId="urn:microsoft.com/office/officeart/2005/8/layout/orgChart1"/>
    <dgm:cxn modelId="{ACCA19AB-157A-4C17-86F3-5CE011300EFD}" type="presParOf" srcId="{F752EEC8-DD35-496F-B94D-454B8ED62951}" destId="{48E12306-27A9-4CAB-A910-711F6242C9CB}" srcOrd="2" destOrd="0" presId="urn:microsoft.com/office/officeart/2005/8/layout/orgChart1"/>
    <dgm:cxn modelId="{05A25B00-65AC-4471-AC65-50D479DB1771}" type="presParOf" srcId="{0AA803D1-4EA8-4CA6-9EED-F5C33D45AF88}" destId="{62596FA2-CBEA-418C-8F73-938D99ACB861}" srcOrd="2" destOrd="0" presId="urn:microsoft.com/office/officeart/2005/8/layout/orgChart1"/>
    <dgm:cxn modelId="{82ED3000-462B-4A98-947B-119B83A4AF78}" type="presParOf" srcId="{82EF15DE-A85B-469C-81B1-65D87F0A0202}" destId="{B2F35A44-2634-49FD-B1C6-C26ACA94CFBE}" srcOrd="2" destOrd="0" presId="urn:microsoft.com/office/officeart/2005/8/layout/orgChart1"/>
    <dgm:cxn modelId="{1EF7D228-CD27-4A8F-A752-C1F9CD12EB9C}" type="presParOf" srcId="{82EF15DE-A85B-469C-81B1-65D87F0A0202}" destId="{155CBB90-1520-44E8-A009-C9C4FD9EF953}" srcOrd="3" destOrd="0" presId="urn:microsoft.com/office/officeart/2005/8/layout/orgChart1"/>
    <dgm:cxn modelId="{F3A22BBD-F760-4119-BDE5-A68745DA2E2C}" type="presParOf" srcId="{155CBB90-1520-44E8-A009-C9C4FD9EF953}" destId="{81AB70B1-8121-4BEF-B16C-19E57D9604D5}" srcOrd="0" destOrd="0" presId="urn:microsoft.com/office/officeart/2005/8/layout/orgChart1"/>
    <dgm:cxn modelId="{3FA69A7A-E00D-4ABB-9CF0-0F4BC739B116}" type="presParOf" srcId="{81AB70B1-8121-4BEF-B16C-19E57D9604D5}" destId="{4570ADCA-BC1B-4F96-BFD4-65A45D9A8EC2}" srcOrd="0" destOrd="0" presId="urn:microsoft.com/office/officeart/2005/8/layout/orgChart1"/>
    <dgm:cxn modelId="{5A298BFF-E48B-498A-B235-18DB640B491A}" type="presParOf" srcId="{81AB70B1-8121-4BEF-B16C-19E57D9604D5}" destId="{5805EE79-0BF8-4D73-9EFE-D9BB433486F0}" srcOrd="1" destOrd="0" presId="urn:microsoft.com/office/officeart/2005/8/layout/orgChart1"/>
    <dgm:cxn modelId="{F388282B-1085-4E9C-A201-7AD1DF3CE94D}" type="presParOf" srcId="{155CBB90-1520-44E8-A009-C9C4FD9EF953}" destId="{BE3F2CB7-58BF-4B74-ACAA-B9D00AD21F84}" srcOrd="1" destOrd="0" presId="urn:microsoft.com/office/officeart/2005/8/layout/orgChart1"/>
    <dgm:cxn modelId="{68A2E5BD-EFB4-4F95-AF81-7DD7F9551A4B}" type="presParOf" srcId="{BE3F2CB7-58BF-4B74-ACAA-B9D00AD21F84}" destId="{41BEB822-C7E3-49D4-9CF9-4726560BC20B}" srcOrd="0" destOrd="0" presId="urn:microsoft.com/office/officeart/2005/8/layout/orgChart1"/>
    <dgm:cxn modelId="{C4DCCE39-07F7-49DE-B740-2A0FB62FE388}" type="presParOf" srcId="{BE3F2CB7-58BF-4B74-ACAA-B9D00AD21F84}" destId="{D711D981-BDBF-41ED-AE6E-A64691FEDA34}" srcOrd="1" destOrd="0" presId="urn:microsoft.com/office/officeart/2005/8/layout/orgChart1"/>
    <dgm:cxn modelId="{D4F9655A-DB0D-41B5-9839-0B9485B043E8}" type="presParOf" srcId="{D711D981-BDBF-41ED-AE6E-A64691FEDA34}" destId="{497E5A6F-A11D-4F48-894D-28D75AC728F4}" srcOrd="0" destOrd="0" presId="urn:microsoft.com/office/officeart/2005/8/layout/orgChart1"/>
    <dgm:cxn modelId="{2C12D09B-EDFE-4C1E-97BE-6A429DA8269D}" type="presParOf" srcId="{497E5A6F-A11D-4F48-894D-28D75AC728F4}" destId="{E02BE0AF-D5CB-4850-BEC9-8092C62466DC}" srcOrd="0" destOrd="0" presId="urn:microsoft.com/office/officeart/2005/8/layout/orgChart1"/>
    <dgm:cxn modelId="{54A13A88-1A13-417E-A984-2F92CD7E2AA6}" type="presParOf" srcId="{497E5A6F-A11D-4F48-894D-28D75AC728F4}" destId="{C76FED1D-F874-451E-9E08-4655DB34D9DD}" srcOrd="1" destOrd="0" presId="urn:microsoft.com/office/officeart/2005/8/layout/orgChart1"/>
    <dgm:cxn modelId="{56149918-88BC-4F53-846F-B067DD61C784}" type="presParOf" srcId="{D711D981-BDBF-41ED-AE6E-A64691FEDA34}" destId="{CBFF69CB-BFC9-4906-B491-525A53503543}" srcOrd="1" destOrd="0" presId="urn:microsoft.com/office/officeart/2005/8/layout/orgChart1"/>
    <dgm:cxn modelId="{5BA3268E-0AB0-461F-8453-552A41360696}" type="presParOf" srcId="{D711D981-BDBF-41ED-AE6E-A64691FEDA34}" destId="{1210AD2D-C43D-4848-835E-1374E0EDFB5B}" srcOrd="2" destOrd="0" presId="urn:microsoft.com/office/officeart/2005/8/layout/orgChart1"/>
    <dgm:cxn modelId="{1AF24A1E-B3E5-4817-9A33-4286B321513B}" type="presParOf" srcId="{155CBB90-1520-44E8-A009-C9C4FD9EF953}" destId="{040C4659-AFA3-44A8-BEB1-C80418012F47}" srcOrd="2" destOrd="0" presId="urn:microsoft.com/office/officeart/2005/8/layout/orgChart1"/>
    <dgm:cxn modelId="{7B0E8D3A-3D9C-4DC1-AFDA-FB183194AB4F}" type="presParOf" srcId="{4752D00F-1F44-44E8-A844-332969BF7A7A}" destId="{B954C498-37DD-45FE-BE3F-2AFF18339695}" srcOrd="2" destOrd="0" presId="urn:microsoft.com/office/officeart/2005/8/layout/orgChart1"/>
    <dgm:cxn modelId="{B5783C56-4610-4677-BB54-40B7B6D43C4E}" type="presParOf" srcId="{B954C498-37DD-45FE-BE3F-2AFF18339695}" destId="{E57C911F-2B84-44EB-8D31-8DB241EACC67}" srcOrd="0" destOrd="0" presId="urn:microsoft.com/office/officeart/2005/8/layout/orgChart1"/>
    <dgm:cxn modelId="{1B383988-AF05-44E3-BB4F-EBA6C8006C85}" type="presParOf" srcId="{B954C498-37DD-45FE-BE3F-2AFF18339695}" destId="{18EB0C95-7343-4454-8C2E-E145D2E4ADF5}" srcOrd="1" destOrd="0" presId="urn:microsoft.com/office/officeart/2005/8/layout/orgChart1"/>
    <dgm:cxn modelId="{C558E24E-9E85-456F-B357-AFD4832DE98A}" type="presParOf" srcId="{18EB0C95-7343-4454-8C2E-E145D2E4ADF5}" destId="{2487EC54-FFCB-446C-9071-7D3D5ADE3BD1}" srcOrd="0" destOrd="0" presId="urn:microsoft.com/office/officeart/2005/8/layout/orgChart1"/>
    <dgm:cxn modelId="{BD33C490-A1DB-4802-A6E8-35FA82612274}" type="presParOf" srcId="{2487EC54-FFCB-446C-9071-7D3D5ADE3BD1}" destId="{3C9BD3C9-C877-4F04-A50B-8FA0DEB459E8}" srcOrd="0" destOrd="0" presId="urn:microsoft.com/office/officeart/2005/8/layout/orgChart1"/>
    <dgm:cxn modelId="{1F774614-6B6B-4D04-B3F1-EEB003C24649}" type="presParOf" srcId="{2487EC54-FFCB-446C-9071-7D3D5ADE3BD1}" destId="{7BECFA9D-8B56-4130-B62B-80A6CE59C093}" srcOrd="1" destOrd="0" presId="urn:microsoft.com/office/officeart/2005/8/layout/orgChart1"/>
    <dgm:cxn modelId="{6DC6E89F-066F-44EA-AF43-EF7AC58C3078}" type="presParOf" srcId="{18EB0C95-7343-4454-8C2E-E145D2E4ADF5}" destId="{6091D3D9-C063-4FD8-9E4E-DC1C1253FAAA}" srcOrd="1" destOrd="0" presId="urn:microsoft.com/office/officeart/2005/8/layout/orgChart1"/>
    <dgm:cxn modelId="{6A3B94E1-6962-4942-988E-DC98A951AE36}" type="presParOf" srcId="{18EB0C95-7343-4454-8C2E-E145D2E4ADF5}" destId="{DE65AA25-F5A7-43C0-9BD2-524D19EF957A}" srcOrd="2" destOrd="0" presId="urn:microsoft.com/office/officeart/2005/8/layout/orgChart1"/>
    <dgm:cxn modelId="{10FB5979-99ED-4733-A33A-72BEA164A88B}" type="presParOf" srcId="{387D3ECB-100B-40E0-868F-ADE84EAAF55A}" destId="{E72B4AF6-679B-46B7-AFDE-1666FB8A1AB5}" srcOrd="1" destOrd="0" presId="urn:microsoft.com/office/officeart/2005/8/layout/orgChart1"/>
    <dgm:cxn modelId="{A0A4962C-3A01-40DD-B698-3D47C1DC5D17}" type="presParOf" srcId="{E72B4AF6-679B-46B7-AFDE-1666FB8A1AB5}" destId="{44CDE85E-C115-4D0F-A9DC-8B670E6BC165}" srcOrd="0" destOrd="0" presId="urn:microsoft.com/office/officeart/2005/8/layout/orgChart1"/>
    <dgm:cxn modelId="{D9EA631F-A208-41AF-B590-0AE2CDD9C996}" type="presParOf" srcId="{44CDE85E-C115-4D0F-A9DC-8B670E6BC165}" destId="{BED240C0-F669-4080-AC34-22045DE95A49}" srcOrd="0" destOrd="0" presId="urn:microsoft.com/office/officeart/2005/8/layout/orgChart1"/>
    <dgm:cxn modelId="{82092092-2909-40B3-AECB-234ADD9AFDA7}" type="presParOf" srcId="{44CDE85E-C115-4D0F-A9DC-8B670E6BC165}" destId="{F8ACD8D8-4E89-485B-BF21-8EF312255451}" srcOrd="1" destOrd="0" presId="urn:microsoft.com/office/officeart/2005/8/layout/orgChart1"/>
    <dgm:cxn modelId="{D59C3B85-B55E-4C42-B475-622FE8426215}" type="presParOf" srcId="{E72B4AF6-679B-46B7-AFDE-1666FB8A1AB5}" destId="{58C26641-0393-4446-8C17-2A4E23D91084}" srcOrd="1" destOrd="0" presId="urn:microsoft.com/office/officeart/2005/8/layout/orgChart1"/>
    <dgm:cxn modelId="{3958C930-B18E-4CB1-AA6A-7D8E33995D30}" type="presParOf" srcId="{E72B4AF6-679B-46B7-AFDE-1666FB8A1AB5}" destId="{D15E715A-70AD-40B3-BA24-F12AC3789030}" srcOrd="2" destOrd="0" presId="urn:microsoft.com/office/officeart/2005/8/layout/orgChar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1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CCEC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0F4B4EAF-D608-45E5-B40B-E7E7225EAF5F}" type="presOf" srcId="{B0F632B0-5200-4780-868E-1B6FBE017761}" destId="{4EE79166-62FA-492F-8B06-1F6A8B25161E}" srcOrd="0" destOrd="0" presId="urn:microsoft.com/office/officeart/2005/8/layout/vList2"/>
    <dgm:cxn modelId="{A5460360-B604-4344-93E0-3AF11E8055EA}" type="presOf" srcId="{5D61A083-E842-46BC-89E5-0DD16E96EC14}" destId="{3ECDBD60-5858-45B5-957D-29F72AB56815}" srcOrd="0" destOrd="0" presId="urn:microsoft.com/office/officeart/2005/8/layout/vList2"/>
    <dgm:cxn modelId="{398F572D-B8FC-4D88-BEA6-4BE25AA00B64}" type="presOf" srcId="{C8A61E59-1901-4817-9EBA-35CBE8FD34EE}" destId="{F3128ADF-3320-4C3F-A9A7-3D706DA1C56F}" srcOrd="0" destOrd="0" presId="urn:microsoft.com/office/officeart/2005/8/layout/vList2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1A6573F2-3A50-47C0-9590-8DFBDDF32F1B}" type="presOf" srcId="{69FE48BE-1CE6-4EBF-B289-18CE9DC35CA5}" destId="{CCC29B1D-3154-487D-8B44-FB5B5F7FF5B8}" srcOrd="0" destOrd="0" presId="urn:microsoft.com/office/officeart/2005/8/layout/vList2"/>
    <dgm:cxn modelId="{59C3BB91-9F4D-4FED-88E1-B2A4BF6414E4}" type="presOf" srcId="{FF1BE461-BFFF-47F6-B3E8-CF14D0914E30}" destId="{4D65BD20-2492-4720-B320-9CA0582F2DDD}" srcOrd="0" destOrd="0" presId="urn:microsoft.com/office/officeart/2005/8/layout/vList2"/>
    <dgm:cxn modelId="{68145BCA-0127-4010-B792-AE74B402B43A}" type="presOf" srcId="{90561CC2-669C-40D6-8134-131919347DBF}" destId="{4BCB403F-DC45-48B2-8D60-6F1E58B080BE}" srcOrd="0" destOrd="0" presId="urn:microsoft.com/office/officeart/2005/8/layout/vList2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AB75D2FF-E7A3-4D95-BF05-5B14B2D5E2E1}" type="presOf" srcId="{3E54586D-93F5-48C6-B9E9-9081923499B1}" destId="{C51EE442-E8E0-4F13-9198-AF6CA0FD4127}" srcOrd="0" destOrd="0" presId="urn:microsoft.com/office/officeart/2005/8/layout/vList2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1A54867A-D174-4C55-85A4-5AF33F6F1442}" type="presOf" srcId="{FF1CD0B1-160F-4E05-A448-1305905ED66D}" destId="{CBD1BF29-2F2D-4FA9-9120-0E4A0F91C81E}" srcOrd="0" destOrd="0" presId="urn:microsoft.com/office/officeart/2005/8/layout/vList2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08DBB86E-FA63-4767-9C13-5F5F70724981}" type="presParOf" srcId="{4BCB403F-DC45-48B2-8D60-6F1E58B080BE}" destId="{CBD1BF29-2F2D-4FA9-9120-0E4A0F91C81E}" srcOrd="0" destOrd="0" presId="urn:microsoft.com/office/officeart/2005/8/layout/vList2"/>
    <dgm:cxn modelId="{5C783C47-FEBE-4433-8FE3-6AA88A467882}" type="presParOf" srcId="{4BCB403F-DC45-48B2-8D60-6F1E58B080BE}" destId="{EB416554-841E-43E4-B2AB-E3FBE972E242}" srcOrd="1" destOrd="0" presId="urn:microsoft.com/office/officeart/2005/8/layout/vList2"/>
    <dgm:cxn modelId="{58083A5A-A653-49B0-9756-14821D76DF23}" type="presParOf" srcId="{4BCB403F-DC45-48B2-8D60-6F1E58B080BE}" destId="{4EE79166-62FA-492F-8B06-1F6A8B25161E}" srcOrd="2" destOrd="0" presId="urn:microsoft.com/office/officeart/2005/8/layout/vList2"/>
    <dgm:cxn modelId="{942BDE80-4CF0-4FF2-96A0-EE95B25D0AA1}" type="presParOf" srcId="{4BCB403F-DC45-48B2-8D60-6F1E58B080BE}" destId="{92163FA1-60E8-45E4-B3C6-96E5759F2C16}" srcOrd="3" destOrd="0" presId="urn:microsoft.com/office/officeart/2005/8/layout/vList2"/>
    <dgm:cxn modelId="{220CDB7D-746C-4A9C-A99C-C89A8A241DF8}" type="presParOf" srcId="{4BCB403F-DC45-48B2-8D60-6F1E58B080BE}" destId="{CCC29B1D-3154-487D-8B44-FB5B5F7FF5B8}" srcOrd="4" destOrd="0" presId="urn:microsoft.com/office/officeart/2005/8/layout/vList2"/>
    <dgm:cxn modelId="{6AE9D241-98CC-4572-95E1-986CF6E62F52}" type="presParOf" srcId="{4BCB403F-DC45-48B2-8D60-6F1E58B080BE}" destId="{D095FFE7-C26F-470C-B1B0-E021C78540E3}" srcOrd="5" destOrd="0" presId="urn:microsoft.com/office/officeart/2005/8/layout/vList2"/>
    <dgm:cxn modelId="{7EC373F2-B29D-45AF-8371-16DE491EB788}" type="presParOf" srcId="{4BCB403F-DC45-48B2-8D60-6F1E58B080BE}" destId="{3ECDBD60-5858-45B5-957D-29F72AB56815}" srcOrd="6" destOrd="0" presId="urn:microsoft.com/office/officeart/2005/8/layout/vList2"/>
    <dgm:cxn modelId="{60506A58-A451-40ED-9650-9E00DDCA079B}" type="presParOf" srcId="{4BCB403F-DC45-48B2-8D60-6F1E58B080BE}" destId="{D2E33921-2C1F-461F-93A9-2F0432E0CECF}" srcOrd="7" destOrd="0" presId="urn:microsoft.com/office/officeart/2005/8/layout/vList2"/>
    <dgm:cxn modelId="{1453AE8A-7EA5-4025-B04B-3F623AD3E4A5}" type="presParOf" srcId="{4BCB403F-DC45-48B2-8D60-6F1E58B080BE}" destId="{C51EE442-E8E0-4F13-9198-AF6CA0FD4127}" srcOrd="8" destOrd="0" presId="urn:microsoft.com/office/officeart/2005/8/layout/vList2"/>
    <dgm:cxn modelId="{6BE53F29-2832-44E3-A30A-99DAFCE351E8}" type="presParOf" srcId="{4BCB403F-DC45-48B2-8D60-6F1E58B080BE}" destId="{BBAAD9E3-3DCD-46D5-8ECC-F5AC641A6630}" srcOrd="9" destOrd="0" presId="urn:microsoft.com/office/officeart/2005/8/layout/vList2"/>
    <dgm:cxn modelId="{5684AC82-0E72-4637-982E-C871EF16BCCA}" type="presParOf" srcId="{4BCB403F-DC45-48B2-8D60-6F1E58B080BE}" destId="{4D65BD20-2492-4720-B320-9CA0582F2DDD}" srcOrd="10" destOrd="0" presId="urn:microsoft.com/office/officeart/2005/8/layout/vList2"/>
    <dgm:cxn modelId="{9140661A-0865-499F-8FA7-9D2E3DEEE2BB}" type="presParOf" srcId="{4BCB403F-DC45-48B2-8D60-6F1E58B080BE}" destId="{BFE4D147-62F2-4576-8D80-109F3E4DD700}" srcOrd="11" destOrd="0" presId="urn:microsoft.com/office/officeart/2005/8/layout/vList2"/>
    <dgm:cxn modelId="{8992ABE5-0132-47D4-8B34-CCABD882A23B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F4C382-BD8D-4ABB-B074-1ABF74550A09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>
        <a:scene3d>
          <a:camera prst="orthographicFront">
            <a:rot lat="0" lon="21599958" rev="0"/>
          </a:camera>
          <a:lightRig rig="threePt" dir="t"/>
        </a:scene3d>
      </dgm:spPr>
      <dgm:t>
        <a:bodyPr/>
        <a:lstStyle/>
        <a:p>
          <a:endParaRPr lang="pt-BR"/>
        </a:p>
      </dgm:t>
    </dgm:pt>
    <dgm:pt modelId="{2033B900-14F5-4CD6-A2E6-1DF13A562178}">
      <dgm:prSet phldrT="[Texto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t-BR" dirty="0" err="1" smtClean="0"/>
            <a:t>SAbM</a:t>
          </a:r>
          <a:endParaRPr lang="pt-BR" dirty="0"/>
        </a:p>
      </dgm:t>
    </dgm:pt>
    <dgm:pt modelId="{EB9866F3-795C-47FE-B8F4-99B41B6EC003}" type="parTrans" cxnId="{A99417A8-5912-4C39-AEB8-875A6C67AC93}">
      <dgm:prSet/>
      <dgm:spPr/>
      <dgm:t>
        <a:bodyPr/>
        <a:lstStyle/>
        <a:p>
          <a:endParaRPr lang="pt-BR"/>
        </a:p>
      </dgm:t>
    </dgm:pt>
    <dgm:pt modelId="{FA090F41-D561-4009-A781-62F2F778ED24}" type="sibTrans" cxnId="{A99417A8-5912-4C39-AEB8-875A6C67AC93}">
      <dgm:prSet/>
      <dgm:spPr/>
      <dgm:t>
        <a:bodyPr/>
        <a:lstStyle/>
        <a:p>
          <a:endParaRPr lang="pt-BR"/>
        </a:p>
      </dgm:t>
    </dgm:pt>
    <dgm:pt modelId="{3CF5F97F-1C5C-4B65-8071-20A26616F973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MUNIÇÃO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923D6E83-96DD-4BCD-90F5-0C5BA9935CED}" type="parTrans" cxnId="{3BAB74EF-847F-43C4-96F9-CF1325DD3E45}">
      <dgm:prSet/>
      <dgm:spPr>
        <a:solidFill>
          <a:srgbClr val="C00000"/>
        </a:solidFill>
      </dgm:spPr>
      <dgm:t>
        <a:bodyPr/>
        <a:lstStyle/>
        <a:p>
          <a:endParaRPr lang="pt-BR"/>
        </a:p>
      </dgm:t>
    </dgm:pt>
    <dgm:pt modelId="{E0AEBC2E-25F5-4356-B87F-05A0BEB005C6}" type="sibTrans" cxnId="{3BAB74EF-847F-43C4-96F9-CF1325DD3E45}">
      <dgm:prSet/>
      <dgm:spPr/>
      <dgm:t>
        <a:bodyPr/>
        <a:lstStyle/>
        <a:p>
          <a:endParaRPr lang="pt-BR"/>
        </a:p>
      </dgm:t>
    </dgm:pt>
    <dgm:pt modelId="{6A7B3D86-1C24-4A23-BF7F-93E14192A2F0}">
      <dgm:prSet phldrT="[Texto]" custT="1"/>
      <dgm:spPr>
        <a:solidFill>
          <a:srgbClr val="7030A0"/>
        </a:solidFill>
      </dgm:spPr>
      <dgm:t>
        <a:bodyPr/>
        <a:lstStyle/>
        <a:p>
          <a:r>
            <a:rPr lang="pt-B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GÊNEROS ALIMENTÍCIOS</a:t>
          </a:r>
          <a:endParaRPr lang="pt-B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81A742D3-3AD5-4DB3-A705-4347C2D1A9F0}" type="parTrans" cxnId="{9E52E376-B1E4-499B-A15B-F794C14764CA}">
      <dgm:prSet/>
      <dgm:spPr>
        <a:solidFill>
          <a:srgbClr val="7030A0"/>
        </a:solidFill>
      </dgm:spPr>
      <dgm:t>
        <a:bodyPr/>
        <a:lstStyle/>
        <a:p>
          <a:endParaRPr lang="pt-BR"/>
        </a:p>
      </dgm:t>
    </dgm:pt>
    <dgm:pt modelId="{6A078179-B5A1-4713-BDA2-9327DEB6C47D}" type="sibTrans" cxnId="{9E52E376-B1E4-499B-A15B-F794C14764CA}">
      <dgm:prSet/>
      <dgm:spPr/>
      <dgm:t>
        <a:bodyPr/>
        <a:lstStyle/>
        <a:p>
          <a:endParaRPr lang="pt-BR"/>
        </a:p>
      </dgm:t>
    </dgm:pt>
    <dgm:pt modelId="{628B3A49-E54D-4CBB-9203-8A636C003E1D}">
      <dgm:prSet phldrT="[Texto]" custT="1"/>
      <dgm:spPr>
        <a:solidFill>
          <a:srgbClr val="0070C0"/>
        </a:solidFill>
      </dgm:spPr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CLG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C0D56388-E115-4631-BB0C-7F7958828A75}" type="parTrans" cxnId="{092557AC-9EA1-4376-A5DC-B352368A7BCC}">
      <dgm:prSet/>
      <dgm:spPr>
        <a:solidFill>
          <a:srgbClr val="0070C0"/>
        </a:solidFill>
      </dgm:spPr>
      <dgm:t>
        <a:bodyPr/>
        <a:lstStyle/>
        <a:p>
          <a:endParaRPr lang="pt-BR"/>
        </a:p>
      </dgm:t>
    </dgm:pt>
    <dgm:pt modelId="{3D9866A5-E699-46F0-AEDD-491037C55154}" type="sibTrans" cxnId="{092557AC-9EA1-4376-A5DC-B352368A7BCC}">
      <dgm:prSet/>
      <dgm:spPr/>
      <dgm:t>
        <a:bodyPr/>
        <a:lstStyle/>
        <a:p>
          <a:endParaRPr lang="pt-BR"/>
        </a:p>
      </dgm:t>
    </dgm:pt>
    <dgm:pt modelId="{6BFAF9E6-71BA-4781-A766-5667247A2126}">
      <dgm:prSet custT="1"/>
      <dgm:spPr>
        <a:solidFill>
          <a:srgbClr val="002060"/>
        </a:solidFill>
      </dgm:spPr>
      <dgm:t>
        <a:bodyPr/>
        <a:lstStyle/>
        <a:p>
          <a:r>
            <a:rPr lang="pt-B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FARDAMENTO</a:t>
          </a:r>
          <a:endParaRPr lang="pt-B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AB42074E-D5B8-4739-8D68-4467015416EE}" type="parTrans" cxnId="{EA6FA2D2-B284-4CB4-B614-0609BD2E12EF}">
      <dgm:prSet/>
      <dgm:spPr>
        <a:solidFill>
          <a:srgbClr val="002060"/>
        </a:solidFill>
      </dgm:spPr>
      <dgm:t>
        <a:bodyPr/>
        <a:lstStyle/>
        <a:p>
          <a:endParaRPr lang="pt-BR"/>
        </a:p>
      </dgm:t>
    </dgm:pt>
    <dgm:pt modelId="{9405EF63-3FAF-407C-AF11-5972E44BC35D}" type="sibTrans" cxnId="{EA6FA2D2-B284-4CB4-B614-0609BD2E12EF}">
      <dgm:prSet/>
      <dgm:spPr/>
      <dgm:t>
        <a:bodyPr/>
        <a:lstStyle/>
        <a:p>
          <a:endParaRPr lang="pt-BR"/>
        </a:p>
      </dgm:t>
    </dgm:pt>
    <dgm:pt modelId="{FA4ADA1C-48B0-4876-8958-0FE62C955FCD}">
      <dgm:prSet custT="1"/>
      <dgm:spPr>
        <a:solidFill>
          <a:srgbClr val="FFC000"/>
        </a:solidFill>
      </dgm:spPr>
      <dgm:t>
        <a:bodyPr/>
        <a:lstStyle/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MATERIAL </a:t>
          </a:r>
        </a:p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DE SAÚDE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29721076-10E7-4888-AD15-552B189F8FD8}" type="parTrans" cxnId="{2C59180A-19AD-4FED-8642-8672D8CC1AFF}">
      <dgm:prSet/>
      <dgm:spPr>
        <a:solidFill>
          <a:srgbClr val="FFC000"/>
        </a:solidFill>
      </dgm:spPr>
      <dgm:t>
        <a:bodyPr/>
        <a:lstStyle/>
        <a:p>
          <a:endParaRPr lang="pt-BR"/>
        </a:p>
      </dgm:t>
    </dgm:pt>
    <dgm:pt modelId="{CCCB0A0D-C494-479B-9942-8614C57A3FBF}" type="sibTrans" cxnId="{2C59180A-19AD-4FED-8642-8672D8CC1AFF}">
      <dgm:prSet/>
      <dgm:spPr/>
      <dgm:t>
        <a:bodyPr/>
        <a:lstStyle/>
        <a:p>
          <a:endParaRPr lang="pt-BR"/>
        </a:p>
      </dgm:t>
    </dgm:pt>
    <dgm:pt modelId="{DD5468D6-569D-4604-87D1-44D49A9A7524}">
      <dgm:prSet custT="1"/>
      <dgm:spPr>
        <a:solidFill>
          <a:srgbClr val="00B050"/>
        </a:solidFill>
      </dgm:spPr>
      <dgm:t>
        <a:bodyPr/>
        <a:lstStyle/>
        <a:p>
          <a:r>
            <a:rPr lang="pt-BR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SOBRESSALENTES</a:t>
          </a:r>
          <a:endParaRPr lang="pt-BR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76B252C8-421B-4CA2-BFA8-097C6E88F8C6}" type="parTrans" cxnId="{B4F13D9E-3597-4F4B-A827-A9E530C51133}">
      <dgm:prSet/>
      <dgm:spPr>
        <a:solidFill>
          <a:srgbClr val="00B050"/>
        </a:solidFill>
      </dgm:spPr>
      <dgm:t>
        <a:bodyPr/>
        <a:lstStyle/>
        <a:p>
          <a:endParaRPr lang="pt-BR"/>
        </a:p>
      </dgm:t>
    </dgm:pt>
    <dgm:pt modelId="{2061F291-D3D9-4688-8B14-363A93249536}" type="sibTrans" cxnId="{B4F13D9E-3597-4F4B-A827-A9E530C51133}">
      <dgm:prSet/>
      <dgm:spPr/>
      <dgm:t>
        <a:bodyPr/>
        <a:lstStyle/>
        <a:p>
          <a:endParaRPr lang="pt-BR"/>
        </a:p>
      </dgm:t>
    </dgm:pt>
    <dgm:pt modelId="{C282143F-B912-4AB0-B27A-90D639F90E7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MATERIAL </a:t>
          </a:r>
        </a:p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rPr>
            <a:t>COMUM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itchFamily="34" charset="0"/>
          </a:endParaRPr>
        </a:p>
      </dgm:t>
    </dgm:pt>
    <dgm:pt modelId="{1D866E1B-FB51-4B2E-95A0-081B8A2EAF41}" type="parTrans" cxnId="{019C68FA-A328-4309-912F-C4A3FFECED9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pt-BR"/>
        </a:p>
      </dgm:t>
    </dgm:pt>
    <dgm:pt modelId="{709605F0-7012-41F6-A912-63EED9EF8E66}" type="sibTrans" cxnId="{019C68FA-A328-4309-912F-C4A3FFECED94}">
      <dgm:prSet/>
      <dgm:spPr/>
      <dgm:t>
        <a:bodyPr/>
        <a:lstStyle/>
        <a:p>
          <a:endParaRPr lang="pt-BR"/>
        </a:p>
      </dgm:t>
    </dgm:pt>
    <dgm:pt modelId="{CE12345C-7E6F-4E22-B78D-8DC440041B22}" type="pres">
      <dgm:prSet presAssocID="{22F4C382-BD8D-4ABB-B074-1ABF74550A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DFB27D4-F3B0-4B6D-BEB6-8C7AA2229D8C}" type="pres">
      <dgm:prSet presAssocID="{2033B900-14F5-4CD6-A2E6-1DF13A562178}" presName="centerShape" presStyleLbl="node0" presStyleIdx="0" presStyleCnt="1" custLinFactNeighborX="312" custLinFactNeighborY="-715"/>
      <dgm:spPr/>
      <dgm:t>
        <a:bodyPr/>
        <a:lstStyle/>
        <a:p>
          <a:endParaRPr lang="pt-BR"/>
        </a:p>
      </dgm:t>
    </dgm:pt>
    <dgm:pt modelId="{EA065AB9-34F8-4D0C-8286-0DADAF86CDD2}" type="pres">
      <dgm:prSet presAssocID="{923D6E83-96DD-4BCD-90F5-0C5BA9935CED}" presName="parTrans" presStyleLbl="bgSibTrans2D1" presStyleIdx="0" presStyleCnt="7"/>
      <dgm:spPr/>
      <dgm:t>
        <a:bodyPr/>
        <a:lstStyle/>
        <a:p>
          <a:endParaRPr lang="pt-BR"/>
        </a:p>
      </dgm:t>
    </dgm:pt>
    <dgm:pt modelId="{837F0C5A-1FF9-404D-9A24-90F90C488AFD}" type="pres">
      <dgm:prSet presAssocID="{3CF5F97F-1C5C-4B65-8071-20A26616F973}" presName="node" presStyleLbl="node1" presStyleIdx="0" presStyleCnt="7" custRadScaleRad="143147" custRadScaleInc="58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DC75F1-28EC-435D-B2F1-B8C8EE9DBBAA}" type="pres">
      <dgm:prSet presAssocID="{81A742D3-3AD5-4DB3-A705-4347C2D1A9F0}" presName="parTrans" presStyleLbl="bgSibTrans2D1" presStyleIdx="1" presStyleCnt="7"/>
      <dgm:spPr/>
      <dgm:t>
        <a:bodyPr/>
        <a:lstStyle/>
        <a:p>
          <a:endParaRPr lang="pt-BR"/>
        </a:p>
      </dgm:t>
    </dgm:pt>
    <dgm:pt modelId="{B097DA62-62B2-41FF-9159-F10CA39610F4}" type="pres">
      <dgm:prSet presAssocID="{6A7B3D86-1C24-4A23-BF7F-93E14192A2F0}" presName="node" presStyleLbl="node1" presStyleIdx="1" presStyleCnt="7" custRadScaleRad="98199" custRadScaleInc="98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0EE328-E381-4D72-9343-CF1D5E258095}" type="pres">
      <dgm:prSet presAssocID="{C0D56388-E115-4631-BB0C-7F7958828A75}" presName="parTrans" presStyleLbl="bgSibTrans2D1" presStyleIdx="2" presStyleCnt="7"/>
      <dgm:spPr/>
      <dgm:t>
        <a:bodyPr/>
        <a:lstStyle/>
        <a:p>
          <a:endParaRPr lang="pt-BR"/>
        </a:p>
      </dgm:t>
    </dgm:pt>
    <dgm:pt modelId="{EDD07A60-66B4-410D-AB81-7C9BC8C67870}" type="pres">
      <dgm:prSet presAssocID="{628B3A49-E54D-4CBB-9203-8A636C003E1D}" presName="node" presStyleLbl="node1" presStyleIdx="2" presStyleCnt="7" custRadScaleRad="102782" custRadScaleInc="22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ECE147-6CE9-4F59-8AB3-32BFB81898EB}" type="pres">
      <dgm:prSet presAssocID="{AB42074E-D5B8-4739-8D68-4467015416EE}" presName="parTrans" presStyleLbl="bgSibTrans2D1" presStyleIdx="3" presStyleCnt="7"/>
      <dgm:spPr/>
      <dgm:t>
        <a:bodyPr/>
        <a:lstStyle/>
        <a:p>
          <a:endParaRPr lang="pt-BR"/>
        </a:p>
      </dgm:t>
    </dgm:pt>
    <dgm:pt modelId="{7DFF9D22-5D5D-47AE-94B8-59C411AA4973}" type="pres">
      <dgm:prSet presAssocID="{6BFAF9E6-71BA-4781-A766-5667247A212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33800E-4730-470B-AA29-3EDCD597011F}" type="pres">
      <dgm:prSet presAssocID="{29721076-10E7-4888-AD15-552B189F8FD8}" presName="parTrans" presStyleLbl="bgSibTrans2D1" presStyleIdx="4" presStyleCnt="7"/>
      <dgm:spPr/>
      <dgm:t>
        <a:bodyPr/>
        <a:lstStyle/>
        <a:p>
          <a:endParaRPr lang="pt-BR"/>
        </a:p>
      </dgm:t>
    </dgm:pt>
    <dgm:pt modelId="{C39BF5FB-80EC-416B-B22D-4A08FCAD3F70}" type="pres">
      <dgm:prSet presAssocID="{FA4ADA1C-48B0-4876-8958-0FE62C955FCD}" presName="node" presStyleLbl="node1" presStyleIdx="4" presStyleCnt="7" custRadScaleRad="101189" custRadScaleInc="29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A4F15B-006D-4B95-9728-8E6670763016}" type="pres">
      <dgm:prSet presAssocID="{76B252C8-421B-4CA2-BFA8-097C6E88F8C6}" presName="parTrans" presStyleLbl="bgSibTrans2D1" presStyleIdx="5" presStyleCnt="7"/>
      <dgm:spPr/>
      <dgm:t>
        <a:bodyPr/>
        <a:lstStyle/>
        <a:p>
          <a:endParaRPr lang="pt-BR"/>
        </a:p>
      </dgm:t>
    </dgm:pt>
    <dgm:pt modelId="{66808923-A5CC-49DD-84D0-9E0DB550C0EB}" type="pres">
      <dgm:prSet presAssocID="{DD5468D6-569D-4604-87D1-44D49A9A7524}" presName="node" presStyleLbl="node1" presStyleIdx="5" presStyleCnt="7" custScaleX="108146" custRadScaleRad="100142" custRadScaleInc="29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CBFCF8-81CA-46C8-AB24-C34D09F4A02B}" type="pres">
      <dgm:prSet presAssocID="{1D866E1B-FB51-4B2E-95A0-081B8A2EAF41}" presName="parTrans" presStyleLbl="bgSibTrans2D1" presStyleIdx="6" presStyleCnt="7"/>
      <dgm:spPr/>
      <dgm:t>
        <a:bodyPr/>
        <a:lstStyle/>
        <a:p>
          <a:endParaRPr lang="pt-BR"/>
        </a:p>
      </dgm:t>
    </dgm:pt>
    <dgm:pt modelId="{175611B1-9BB8-48C9-80C1-5CA7EC51E3E9}" type="pres">
      <dgm:prSet presAssocID="{C282143F-B912-4AB0-B27A-90D639F90E78}" presName="node" presStyleLbl="node1" presStyleIdx="6" presStyleCnt="7" custRadScaleRad="101113" custRadScaleInc="442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1ABDDC3-BC6E-47B9-8D91-38ED42467441}" type="presOf" srcId="{1D866E1B-FB51-4B2E-95A0-081B8A2EAF41}" destId="{8BCBFCF8-81CA-46C8-AB24-C34D09F4A02B}" srcOrd="0" destOrd="0" presId="urn:microsoft.com/office/officeart/2005/8/layout/radial4"/>
    <dgm:cxn modelId="{2DF6BA59-C689-4E3A-AD6F-2C9E66EEFFF2}" type="presOf" srcId="{3CF5F97F-1C5C-4B65-8071-20A26616F973}" destId="{837F0C5A-1FF9-404D-9A24-90F90C488AFD}" srcOrd="0" destOrd="0" presId="urn:microsoft.com/office/officeart/2005/8/layout/radial4"/>
    <dgm:cxn modelId="{092557AC-9EA1-4376-A5DC-B352368A7BCC}" srcId="{2033B900-14F5-4CD6-A2E6-1DF13A562178}" destId="{628B3A49-E54D-4CBB-9203-8A636C003E1D}" srcOrd="2" destOrd="0" parTransId="{C0D56388-E115-4631-BB0C-7F7958828A75}" sibTransId="{3D9866A5-E699-46F0-AEDD-491037C55154}"/>
    <dgm:cxn modelId="{3BAB74EF-847F-43C4-96F9-CF1325DD3E45}" srcId="{2033B900-14F5-4CD6-A2E6-1DF13A562178}" destId="{3CF5F97F-1C5C-4B65-8071-20A26616F973}" srcOrd="0" destOrd="0" parTransId="{923D6E83-96DD-4BCD-90F5-0C5BA9935CED}" sibTransId="{E0AEBC2E-25F5-4356-B87F-05A0BEB005C6}"/>
    <dgm:cxn modelId="{F98A95D3-13E1-4BA2-96BF-03F120D238CF}" type="presOf" srcId="{923D6E83-96DD-4BCD-90F5-0C5BA9935CED}" destId="{EA065AB9-34F8-4D0C-8286-0DADAF86CDD2}" srcOrd="0" destOrd="0" presId="urn:microsoft.com/office/officeart/2005/8/layout/radial4"/>
    <dgm:cxn modelId="{F60E403E-A730-4E24-8905-99A7D09ED63D}" type="presOf" srcId="{81A742D3-3AD5-4DB3-A705-4347C2D1A9F0}" destId="{EEDC75F1-28EC-435D-B2F1-B8C8EE9DBBAA}" srcOrd="0" destOrd="0" presId="urn:microsoft.com/office/officeart/2005/8/layout/radial4"/>
    <dgm:cxn modelId="{2C59180A-19AD-4FED-8642-8672D8CC1AFF}" srcId="{2033B900-14F5-4CD6-A2E6-1DF13A562178}" destId="{FA4ADA1C-48B0-4876-8958-0FE62C955FCD}" srcOrd="4" destOrd="0" parTransId="{29721076-10E7-4888-AD15-552B189F8FD8}" sibTransId="{CCCB0A0D-C494-479B-9942-8614C57A3FBF}"/>
    <dgm:cxn modelId="{019C68FA-A328-4309-912F-C4A3FFECED94}" srcId="{2033B900-14F5-4CD6-A2E6-1DF13A562178}" destId="{C282143F-B912-4AB0-B27A-90D639F90E78}" srcOrd="6" destOrd="0" parTransId="{1D866E1B-FB51-4B2E-95A0-081B8A2EAF41}" sibTransId="{709605F0-7012-41F6-A912-63EED9EF8E66}"/>
    <dgm:cxn modelId="{B27B1734-4881-4F40-A242-E2E05C5C8223}" type="presOf" srcId="{DD5468D6-569D-4604-87D1-44D49A9A7524}" destId="{66808923-A5CC-49DD-84D0-9E0DB550C0EB}" srcOrd="0" destOrd="0" presId="urn:microsoft.com/office/officeart/2005/8/layout/radial4"/>
    <dgm:cxn modelId="{945E75C5-43AB-485F-84D7-5E3A07433F9C}" type="presOf" srcId="{C282143F-B912-4AB0-B27A-90D639F90E78}" destId="{175611B1-9BB8-48C9-80C1-5CA7EC51E3E9}" srcOrd="0" destOrd="0" presId="urn:microsoft.com/office/officeart/2005/8/layout/radial4"/>
    <dgm:cxn modelId="{2FDD3F43-9BBC-49CE-9B18-8B8BF588EBCB}" type="presOf" srcId="{6BFAF9E6-71BA-4781-A766-5667247A2126}" destId="{7DFF9D22-5D5D-47AE-94B8-59C411AA4973}" srcOrd="0" destOrd="0" presId="urn:microsoft.com/office/officeart/2005/8/layout/radial4"/>
    <dgm:cxn modelId="{3C347AB7-B5EE-4B3F-83F3-D2E026221B66}" type="presOf" srcId="{29721076-10E7-4888-AD15-552B189F8FD8}" destId="{A733800E-4730-470B-AA29-3EDCD597011F}" srcOrd="0" destOrd="0" presId="urn:microsoft.com/office/officeart/2005/8/layout/radial4"/>
    <dgm:cxn modelId="{799DA6F0-6885-4867-82B8-3211ABCA341D}" type="presOf" srcId="{22F4C382-BD8D-4ABB-B074-1ABF74550A09}" destId="{CE12345C-7E6F-4E22-B78D-8DC440041B22}" srcOrd="0" destOrd="0" presId="urn:microsoft.com/office/officeart/2005/8/layout/radial4"/>
    <dgm:cxn modelId="{DD4E8569-BF5A-4C90-952B-AE445D2952D4}" type="presOf" srcId="{AB42074E-D5B8-4739-8D68-4467015416EE}" destId="{00ECE147-6CE9-4F59-8AB3-32BFB81898EB}" srcOrd="0" destOrd="0" presId="urn:microsoft.com/office/officeart/2005/8/layout/radial4"/>
    <dgm:cxn modelId="{6E9AEE77-03D5-4788-8895-5C28185AD913}" type="presOf" srcId="{2033B900-14F5-4CD6-A2E6-1DF13A562178}" destId="{EDFB27D4-F3B0-4B6D-BEB6-8C7AA2229D8C}" srcOrd="0" destOrd="0" presId="urn:microsoft.com/office/officeart/2005/8/layout/radial4"/>
    <dgm:cxn modelId="{7A49AC7A-9373-4B48-A705-6C46F02A835F}" type="presOf" srcId="{6A7B3D86-1C24-4A23-BF7F-93E14192A2F0}" destId="{B097DA62-62B2-41FF-9159-F10CA39610F4}" srcOrd="0" destOrd="0" presId="urn:microsoft.com/office/officeart/2005/8/layout/radial4"/>
    <dgm:cxn modelId="{A99417A8-5912-4C39-AEB8-875A6C67AC93}" srcId="{22F4C382-BD8D-4ABB-B074-1ABF74550A09}" destId="{2033B900-14F5-4CD6-A2E6-1DF13A562178}" srcOrd="0" destOrd="0" parTransId="{EB9866F3-795C-47FE-B8F4-99B41B6EC003}" sibTransId="{FA090F41-D561-4009-A781-62F2F778ED24}"/>
    <dgm:cxn modelId="{EA6FA2D2-B284-4CB4-B614-0609BD2E12EF}" srcId="{2033B900-14F5-4CD6-A2E6-1DF13A562178}" destId="{6BFAF9E6-71BA-4781-A766-5667247A2126}" srcOrd="3" destOrd="0" parTransId="{AB42074E-D5B8-4739-8D68-4467015416EE}" sibTransId="{9405EF63-3FAF-407C-AF11-5972E44BC35D}"/>
    <dgm:cxn modelId="{EB88BEF5-D667-4C74-8FB2-9E86FDFDD35E}" type="presOf" srcId="{628B3A49-E54D-4CBB-9203-8A636C003E1D}" destId="{EDD07A60-66B4-410D-AB81-7C9BC8C67870}" srcOrd="0" destOrd="0" presId="urn:microsoft.com/office/officeart/2005/8/layout/radial4"/>
    <dgm:cxn modelId="{B4F13D9E-3597-4F4B-A827-A9E530C51133}" srcId="{2033B900-14F5-4CD6-A2E6-1DF13A562178}" destId="{DD5468D6-569D-4604-87D1-44D49A9A7524}" srcOrd="5" destOrd="0" parTransId="{76B252C8-421B-4CA2-BFA8-097C6E88F8C6}" sibTransId="{2061F291-D3D9-4688-8B14-363A93249536}"/>
    <dgm:cxn modelId="{9A5E1322-5A08-4465-BD29-D255F79B772E}" type="presOf" srcId="{FA4ADA1C-48B0-4876-8958-0FE62C955FCD}" destId="{C39BF5FB-80EC-416B-B22D-4A08FCAD3F70}" srcOrd="0" destOrd="0" presId="urn:microsoft.com/office/officeart/2005/8/layout/radial4"/>
    <dgm:cxn modelId="{0931004A-30C4-4E82-B332-7715FA761670}" type="presOf" srcId="{C0D56388-E115-4631-BB0C-7F7958828A75}" destId="{100EE328-E381-4D72-9343-CF1D5E258095}" srcOrd="0" destOrd="0" presId="urn:microsoft.com/office/officeart/2005/8/layout/radial4"/>
    <dgm:cxn modelId="{9E52E376-B1E4-499B-A15B-F794C14764CA}" srcId="{2033B900-14F5-4CD6-A2E6-1DF13A562178}" destId="{6A7B3D86-1C24-4A23-BF7F-93E14192A2F0}" srcOrd="1" destOrd="0" parTransId="{81A742D3-3AD5-4DB3-A705-4347C2D1A9F0}" sibTransId="{6A078179-B5A1-4713-BDA2-9327DEB6C47D}"/>
    <dgm:cxn modelId="{D40EC129-FFA0-4D5E-8B18-2600377C7426}" type="presOf" srcId="{76B252C8-421B-4CA2-BFA8-097C6E88F8C6}" destId="{64A4F15B-006D-4B95-9728-8E6670763016}" srcOrd="0" destOrd="0" presId="urn:microsoft.com/office/officeart/2005/8/layout/radial4"/>
    <dgm:cxn modelId="{AC65E41C-21D2-4865-8C0B-5B80D9B46599}" type="presParOf" srcId="{CE12345C-7E6F-4E22-B78D-8DC440041B22}" destId="{EDFB27D4-F3B0-4B6D-BEB6-8C7AA2229D8C}" srcOrd="0" destOrd="0" presId="urn:microsoft.com/office/officeart/2005/8/layout/radial4"/>
    <dgm:cxn modelId="{16EBC46E-9104-469D-B0EF-479A1F79BCB0}" type="presParOf" srcId="{CE12345C-7E6F-4E22-B78D-8DC440041B22}" destId="{EA065AB9-34F8-4D0C-8286-0DADAF86CDD2}" srcOrd="1" destOrd="0" presId="urn:microsoft.com/office/officeart/2005/8/layout/radial4"/>
    <dgm:cxn modelId="{1C4D5D4E-A5BC-4F73-8DB9-133474486D26}" type="presParOf" srcId="{CE12345C-7E6F-4E22-B78D-8DC440041B22}" destId="{837F0C5A-1FF9-404D-9A24-90F90C488AFD}" srcOrd="2" destOrd="0" presId="urn:microsoft.com/office/officeart/2005/8/layout/radial4"/>
    <dgm:cxn modelId="{AFEA7C16-673C-4291-A30F-F8E6601FA2C9}" type="presParOf" srcId="{CE12345C-7E6F-4E22-B78D-8DC440041B22}" destId="{EEDC75F1-28EC-435D-B2F1-B8C8EE9DBBAA}" srcOrd="3" destOrd="0" presId="urn:microsoft.com/office/officeart/2005/8/layout/radial4"/>
    <dgm:cxn modelId="{9CD023F6-D0F0-4F24-A414-13B0F0A1EE58}" type="presParOf" srcId="{CE12345C-7E6F-4E22-B78D-8DC440041B22}" destId="{B097DA62-62B2-41FF-9159-F10CA39610F4}" srcOrd="4" destOrd="0" presId="urn:microsoft.com/office/officeart/2005/8/layout/radial4"/>
    <dgm:cxn modelId="{B124AF36-BB47-4341-A1E5-AEF9D6BFC618}" type="presParOf" srcId="{CE12345C-7E6F-4E22-B78D-8DC440041B22}" destId="{100EE328-E381-4D72-9343-CF1D5E258095}" srcOrd="5" destOrd="0" presId="urn:microsoft.com/office/officeart/2005/8/layout/radial4"/>
    <dgm:cxn modelId="{18957267-FDB7-4DA7-8722-18C24DD08811}" type="presParOf" srcId="{CE12345C-7E6F-4E22-B78D-8DC440041B22}" destId="{EDD07A60-66B4-410D-AB81-7C9BC8C67870}" srcOrd="6" destOrd="0" presId="urn:microsoft.com/office/officeart/2005/8/layout/radial4"/>
    <dgm:cxn modelId="{19E833CD-BF80-49B6-96C5-554FA90E72A8}" type="presParOf" srcId="{CE12345C-7E6F-4E22-B78D-8DC440041B22}" destId="{00ECE147-6CE9-4F59-8AB3-32BFB81898EB}" srcOrd="7" destOrd="0" presId="urn:microsoft.com/office/officeart/2005/8/layout/radial4"/>
    <dgm:cxn modelId="{22252B47-116B-4B36-8D7B-9806866E3D3F}" type="presParOf" srcId="{CE12345C-7E6F-4E22-B78D-8DC440041B22}" destId="{7DFF9D22-5D5D-47AE-94B8-59C411AA4973}" srcOrd="8" destOrd="0" presId="urn:microsoft.com/office/officeart/2005/8/layout/radial4"/>
    <dgm:cxn modelId="{55874733-FA48-4099-A1D7-2D51DBA13BEA}" type="presParOf" srcId="{CE12345C-7E6F-4E22-B78D-8DC440041B22}" destId="{A733800E-4730-470B-AA29-3EDCD597011F}" srcOrd="9" destOrd="0" presId="urn:microsoft.com/office/officeart/2005/8/layout/radial4"/>
    <dgm:cxn modelId="{7AAC0AED-CE27-489C-972F-C1786004BFF7}" type="presParOf" srcId="{CE12345C-7E6F-4E22-B78D-8DC440041B22}" destId="{C39BF5FB-80EC-416B-B22D-4A08FCAD3F70}" srcOrd="10" destOrd="0" presId="urn:microsoft.com/office/officeart/2005/8/layout/radial4"/>
    <dgm:cxn modelId="{648EFC95-7021-46A8-9276-6779B5E9A878}" type="presParOf" srcId="{CE12345C-7E6F-4E22-B78D-8DC440041B22}" destId="{64A4F15B-006D-4B95-9728-8E6670763016}" srcOrd="11" destOrd="0" presId="urn:microsoft.com/office/officeart/2005/8/layout/radial4"/>
    <dgm:cxn modelId="{D787F49B-0F5C-4B4B-B555-06CE456A743A}" type="presParOf" srcId="{CE12345C-7E6F-4E22-B78D-8DC440041B22}" destId="{66808923-A5CC-49DD-84D0-9E0DB550C0EB}" srcOrd="12" destOrd="0" presId="urn:microsoft.com/office/officeart/2005/8/layout/radial4"/>
    <dgm:cxn modelId="{671B314B-EBB6-40A7-A08C-49D247E54E29}" type="presParOf" srcId="{CE12345C-7E6F-4E22-B78D-8DC440041B22}" destId="{8BCBFCF8-81CA-46C8-AB24-C34D09F4A02B}" srcOrd="13" destOrd="0" presId="urn:microsoft.com/office/officeart/2005/8/layout/radial4"/>
    <dgm:cxn modelId="{EDC663F4-6357-43B5-B293-C259258C1D2B}" type="presParOf" srcId="{CE12345C-7E6F-4E22-B78D-8DC440041B22}" destId="{175611B1-9BB8-48C9-80C1-5CA7EC51E3E9}" srcOrd="14" destOrd="0" presId="urn:microsoft.com/office/officeart/2005/8/layout/radial4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1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CCEC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E659809-265E-4AC2-A9F8-AA039A4AF0B7}" type="presOf" srcId="{B0F632B0-5200-4780-868E-1B6FBE017761}" destId="{4EE79166-62FA-492F-8B06-1F6A8B25161E}" srcOrd="0" destOrd="0" presId="urn:microsoft.com/office/officeart/2005/8/layout/vList2"/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8FEB4BC9-8C70-4B7A-9559-1C0CFF800AD4}" type="presOf" srcId="{69FE48BE-1CE6-4EBF-B289-18CE9DC35CA5}" destId="{CCC29B1D-3154-487D-8B44-FB5B5F7FF5B8}" srcOrd="0" destOrd="0" presId="urn:microsoft.com/office/officeart/2005/8/layout/vList2"/>
    <dgm:cxn modelId="{F3E09547-B82F-49F1-9CFE-064A28505AB2}" type="presOf" srcId="{90561CC2-669C-40D6-8134-131919347DBF}" destId="{4BCB403F-DC45-48B2-8D60-6F1E58B080BE}" srcOrd="0" destOrd="0" presId="urn:microsoft.com/office/officeart/2005/8/layout/vList2"/>
    <dgm:cxn modelId="{72F9BF51-FF39-4912-B4D3-265D20A6EB34}" type="presOf" srcId="{FF1BE461-BFFF-47F6-B3E8-CF14D0914E30}" destId="{4D65BD20-2492-4720-B320-9CA0582F2DDD}" srcOrd="0" destOrd="0" presId="urn:microsoft.com/office/officeart/2005/8/layout/vList2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5898719C-6435-4A32-ACD0-25046D58D5AE}" type="presOf" srcId="{5D61A083-E842-46BC-89E5-0DD16E96EC14}" destId="{3ECDBD60-5858-45B5-957D-29F72AB56815}" srcOrd="0" destOrd="0" presId="urn:microsoft.com/office/officeart/2005/8/layout/vList2"/>
    <dgm:cxn modelId="{4F554A0C-5743-4A33-901B-401073F7BA04}" type="presOf" srcId="{FF1CD0B1-160F-4E05-A448-1305905ED66D}" destId="{CBD1BF29-2F2D-4FA9-9120-0E4A0F91C81E}" srcOrd="0" destOrd="0" presId="urn:microsoft.com/office/officeart/2005/8/layout/vList2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82FD26BA-181E-4EF5-8E83-F225F2FD094B}" type="presOf" srcId="{3E54586D-93F5-48C6-B9E9-9081923499B1}" destId="{C51EE442-E8E0-4F13-9198-AF6CA0FD4127}" srcOrd="0" destOrd="0" presId="urn:microsoft.com/office/officeart/2005/8/layout/vList2"/>
    <dgm:cxn modelId="{83A3849E-C658-4A4E-B23D-80B00B655697}" type="presOf" srcId="{C8A61E59-1901-4817-9EBA-35CBE8FD34EE}" destId="{F3128ADF-3320-4C3F-A9A7-3D706DA1C56F}" srcOrd="0" destOrd="0" presId="urn:microsoft.com/office/officeart/2005/8/layout/vList2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82CAAE41-1137-4D74-A291-9CB617C21E7B}" type="presParOf" srcId="{4BCB403F-DC45-48B2-8D60-6F1E58B080BE}" destId="{CBD1BF29-2F2D-4FA9-9120-0E4A0F91C81E}" srcOrd="0" destOrd="0" presId="urn:microsoft.com/office/officeart/2005/8/layout/vList2"/>
    <dgm:cxn modelId="{DEB7727F-8C8B-4B28-A1DD-A326FD95F2F4}" type="presParOf" srcId="{4BCB403F-DC45-48B2-8D60-6F1E58B080BE}" destId="{EB416554-841E-43E4-B2AB-E3FBE972E242}" srcOrd="1" destOrd="0" presId="urn:microsoft.com/office/officeart/2005/8/layout/vList2"/>
    <dgm:cxn modelId="{59C89BAC-6ECC-4021-B4B9-EC57E84DBBBB}" type="presParOf" srcId="{4BCB403F-DC45-48B2-8D60-6F1E58B080BE}" destId="{4EE79166-62FA-492F-8B06-1F6A8B25161E}" srcOrd="2" destOrd="0" presId="urn:microsoft.com/office/officeart/2005/8/layout/vList2"/>
    <dgm:cxn modelId="{C6504A83-E1FB-4845-B86A-429881040B01}" type="presParOf" srcId="{4BCB403F-DC45-48B2-8D60-6F1E58B080BE}" destId="{92163FA1-60E8-45E4-B3C6-96E5759F2C16}" srcOrd="3" destOrd="0" presId="urn:microsoft.com/office/officeart/2005/8/layout/vList2"/>
    <dgm:cxn modelId="{B85A81D7-E02D-4A8E-91C5-AB7F816FB1B3}" type="presParOf" srcId="{4BCB403F-DC45-48B2-8D60-6F1E58B080BE}" destId="{CCC29B1D-3154-487D-8B44-FB5B5F7FF5B8}" srcOrd="4" destOrd="0" presId="urn:microsoft.com/office/officeart/2005/8/layout/vList2"/>
    <dgm:cxn modelId="{046906A1-0836-43C2-A42A-020C6E8DE648}" type="presParOf" srcId="{4BCB403F-DC45-48B2-8D60-6F1E58B080BE}" destId="{D095FFE7-C26F-470C-B1B0-E021C78540E3}" srcOrd="5" destOrd="0" presId="urn:microsoft.com/office/officeart/2005/8/layout/vList2"/>
    <dgm:cxn modelId="{B5AADD1B-BDD3-4CE4-8479-FA93253BF5AD}" type="presParOf" srcId="{4BCB403F-DC45-48B2-8D60-6F1E58B080BE}" destId="{3ECDBD60-5858-45B5-957D-29F72AB56815}" srcOrd="6" destOrd="0" presId="urn:microsoft.com/office/officeart/2005/8/layout/vList2"/>
    <dgm:cxn modelId="{EE5E0B51-1429-467E-AF8A-604D0C0B9FD7}" type="presParOf" srcId="{4BCB403F-DC45-48B2-8D60-6F1E58B080BE}" destId="{D2E33921-2C1F-461F-93A9-2F0432E0CECF}" srcOrd="7" destOrd="0" presId="urn:microsoft.com/office/officeart/2005/8/layout/vList2"/>
    <dgm:cxn modelId="{BA5385C9-AF6A-46E5-8B00-FB5729907EBF}" type="presParOf" srcId="{4BCB403F-DC45-48B2-8D60-6F1E58B080BE}" destId="{C51EE442-E8E0-4F13-9198-AF6CA0FD4127}" srcOrd="8" destOrd="0" presId="urn:microsoft.com/office/officeart/2005/8/layout/vList2"/>
    <dgm:cxn modelId="{6660C213-4FE5-4D3F-AAAA-52805FA52E4C}" type="presParOf" srcId="{4BCB403F-DC45-48B2-8D60-6F1E58B080BE}" destId="{BBAAD9E3-3DCD-46D5-8ECC-F5AC641A6630}" srcOrd="9" destOrd="0" presId="urn:microsoft.com/office/officeart/2005/8/layout/vList2"/>
    <dgm:cxn modelId="{BA98AF7A-FDB4-4FAA-93BB-17FE8360509C}" type="presParOf" srcId="{4BCB403F-DC45-48B2-8D60-6F1E58B080BE}" destId="{4D65BD20-2492-4720-B320-9CA0582F2DDD}" srcOrd="10" destOrd="0" presId="urn:microsoft.com/office/officeart/2005/8/layout/vList2"/>
    <dgm:cxn modelId="{533B29F4-74E8-4770-B606-AB7EB238DAB8}" type="presParOf" srcId="{4BCB403F-DC45-48B2-8D60-6F1E58B080BE}" destId="{BFE4D147-62F2-4576-8D80-109F3E4DD700}" srcOrd="11" destOrd="0" presId="urn:microsoft.com/office/officeart/2005/8/layout/vList2"/>
    <dgm:cxn modelId="{FC4BD427-BC4A-47BB-A5BE-CA99E7885E20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42076F-9B62-4113-A71E-45AB5B8C018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7D78421-E09B-4ECD-B06E-BA618BC4EBED}">
      <dgm:prSet phldrT="[Texto]"/>
      <dgm:spPr>
        <a:solidFill>
          <a:srgbClr val="C00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pt-BR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Determinação</a:t>
          </a:r>
          <a:r>
            <a:rPr lang="pt-B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t-BR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Necessidades</a:t>
          </a:r>
          <a:endParaRPr lang="pt-BR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111AB5-D433-4D61-95A1-5A76A2E84BE0}" type="parTrans" cxnId="{10322C20-1FBC-4805-B9DB-E42B8A304616}">
      <dgm:prSet/>
      <dgm:spPr/>
      <dgm:t>
        <a:bodyPr/>
        <a:lstStyle/>
        <a:p>
          <a:endParaRPr lang="pt-BR"/>
        </a:p>
      </dgm:t>
    </dgm:pt>
    <dgm:pt modelId="{09669A27-912A-4090-ACD6-03AC0CB92BE0}" type="sibTrans" cxnId="{10322C20-1FBC-4805-B9DB-E42B8A304616}">
      <dgm:prSet/>
      <dgm:spPr/>
      <dgm:t>
        <a:bodyPr/>
        <a:lstStyle/>
        <a:p>
          <a:endParaRPr lang="pt-BR"/>
        </a:p>
      </dgm:t>
    </dgm:pt>
    <dgm:pt modelId="{ABC2F8B4-47BB-4E5A-BBDC-74CA82165C50}">
      <dgm:prSet phldrT="[Texto]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pt-BR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Obtenção</a:t>
          </a:r>
          <a:endParaRPr lang="pt-BR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8F6467-E1E0-4D23-8174-B81856A260B9}" type="parTrans" cxnId="{6DD39306-1143-4B50-A2A0-23FE44D16A14}">
      <dgm:prSet/>
      <dgm:spPr/>
      <dgm:t>
        <a:bodyPr/>
        <a:lstStyle/>
        <a:p>
          <a:endParaRPr lang="pt-BR"/>
        </a:p>
      </dgm:t>
    </dgm:pt>
    <dgm:pt modelId="{0D1EDE74-6CBE-4200-A739-88B63562BA4E}" type="sibTrans" cxnId="{6DD39306-1143-4B50-A2A0-23FE44D16A14}">
      <dgm:prSet/>
      <dgm:spPr/>
      <dgm:t>
        <a:bodyPr/>
        <a:lstStyle/>
        <a:p>
          <a:endParaRPr lang="pt-BR"/>
        </a:p>
      </dgm:t>
    </dgm:pt>
    <dgm:pt modelId="{370696F7-E8A5-4953-BD57-C5C919E6018F}">
      <dgm:prSet phldrT="[Texto]"/>
      <dgm:spPr>
        <a:solidFill>
          <a:schemeClr val="accent3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pt-BR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</a:t>
          </a:r>
          <a:endParaRPr lang="pt-BR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CD8249-54CD-428E-9C90-207B049FCA3E}" type="parTrans" cxnId="{6E7D105D-266E-4E3C-95A6-5FCE08EA3325}">
      <dgm:prSet/>
      <dgm:spPr/>
      <dgm:t>
        <a:bodyPr/>
        <a:lstStyle/>
        <a:p>
          <a:endParaRPr lang="pt-BR"/>
        </a:p>
      </dgm:t>
    </dgm:pt>
    <dgm:pt modelId="{231ABD9B-42CA-48FD-B795-90562B8E462C}" type="sibTrans" cxnId="{6E7D105D-266E-4E3C-95A6-5FCE08EA3325}">
      <dgm:prSet/>
      <dgm:spPr/>
      <dgm:t>
        <a:bodyPr/>
        <a:lstStyle/>
        <a:p>
          <a:endParaRPr lang="pt-BR"/>
        </a:p>
      </dgm:t>
    </dgm:pt>
    <dgm:pt modelId="{B4A89A9F-C94E-4D2F-A348-DA7E0C302DAD}" type="pres">
      <dgm:prSet presAssocID="{E442076F-9B62-4113-A71E-45AB5B8C0182}" presName="Name0" presStyleCnt="0">
        <dgm:presLayoutVars>
          <dgm:dir/>
          <dgm:animLvl val="lvl"/>
          <dgm:resizeHandles val="exact"/>
        </dgm:presLayoutVars>
      </dgm:prSet>
      <dgm:spPr/>
    </dgm:pt>
    <dgm:pt modelId="{DE664F87-0B6A-4ED6-929C-B795D1D0231B}" type="pres">
      <dgm:prSet presAssocID="{47D78421-E09B-4ECD-B06E-BA618BC4EBE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05C61E-03CC-4529-9428-1FA1D8D19560}" type="pres">
      <dgm:prSet presAssocID="{09669A27-912A-4090-ACD6-03AC0CB92BE0}" presName="parTxOnlySpace" presStyleCnt="0"/>
      <dgm:spPr/>
    </dgm:pt>
    <dgm:pt modelId="{2DF84BE1-24DF-4CA5-ADB9-605FF67B58A2}" type="pres">
      <dgm:prSet presAssocID="{ABC2F8B4-47BB-4E5A-BBDC-74CA82165C50}" presName="parTxOnly" presStyleLbl="node1" presStyleIdx="1" presStyleCnt="3" custScaleX="1080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47FF36-9767-4CF3-8119-3254F4A62B5F}" type="pres">
      <dgm:prSet presAssocID="{0D1EDE74-6CBE-4200-A739-88B63562BA4E}" presName="parTxOnlySpace" presStyleCnt="0"/>
      <dgm:spPr/>
    </dgm:pt>
    <dgm:pt modelId="{E02DF710-42FE-46F6-9715-855253A35D53}" type="pres">
      <dgm:prSet presAssocID="{370696F7-E8A5-4953-BD57-C5C919E6018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E7D105D-266E-4E3C-95A6-5FCE08EA3325}" srcId="{E442076F-9B62-4113-A71E-45AB5B8C0182}" destId="{370696F7-E8A5-4953-BD57-C5C919E6018F}" srcOrd="2" destOrd="0" parTransId="{1CCD8249-54CD-428E-9C90-207B049FCA3E}" sibTransId="{231ABD9B-42CA-48FD-B795-90562B8E462C}"/>
    <dgm:cxn modelId="{E3821EB8-18F9-4552-8C2B-E8B8D0057FAE}" type="presOf" srcId="{370696F7-E8A5-4953-BD57-C5C919E6018F}" destId="{E02DF710-42FE-46F6-9715-855253A35D53}" srcOrd="0" destOrd="0" presId="urn:microsoft.com/office/officeart/2005/8/layout/chevron1"/>
    <dgm:cxn modelId="{920B698B-1D6D-4B03-8F26-39B589B2506C}" type="presOf" srcId="{ABC2F8B4-47BB-4E5A-BBDC-74CA82165C50}" destId="{2DF84BE1-24DF-4CA5-ADB9-605FF67B58A2}" srcOrd="0" destOrd="0" presId="urn:microsoft.com/office/officeart/2005/8/layout/chevron1"/>
    <dgm:cxn modelId="{10322C20-1FBC-4805-B9DB-E42B8A304616}" srcId="{E442076F-9B62-4113-A71E-45AB5B8C0182}" destId="{47D78421-E09B-4ECD-B06E-BA618BC4EBED}" srcOrd="0" destOrd="0" parTransId="{6A111AB5-D433-4D61-95A1-5A76A2E84BE0}" sibTransId="{09669A27-912A-4090-ACD6-03AC0CB92BE0}"/>
    <dgm:cxn modelId="{267701A8-2B98-4A08-B58D-62E58018DFFE}" type="presOf" srcId="{47D78421-E09B-4ECD-B06E-BA618BC4EBED}" destId="{DE664F87-0B6A-4ED6-929C-B795D1D0231B}" srcOrd="0" destOrd="0" presId="urn:microsoft.com/office/officeart/2005/8/layout/chevron1"/>
    <dgm:cxn modelId="{95F8CBC0-6883-49F6-A312-B0B022F5C66D}" type="presOf" srcId="{E442076F-9B62-4113-A71E-45AB5B8C0182}" destId="{B4A89A9F-C94E-4D2F-A348-DA7E0C302DAD}" srcOrd="0" destOrd="0" presId="urn:microsoft.com/office/officeart/2005/8/layout/chevron1"/>
    <dgm:cxn modelId="{6DD39306-1143-4B50-A2A0-23FE44D16A14}" srcId="{E442076F-9B62-4113-A71E-45AB5B8C0182}" destId="{ABC2F8B4-47BB-4E5A-BBDC-74CA82165C50}" srcOrd="1" destOrd="0" parTransId="{F08F6467-E1E0-4D23-8174-B81856A260B9}" sibTransId="{0D1EDE74-6CBE-4200-A739-88B63562BA4E}"/>
    <dgm:cxn modelId="{0585AEBB-795C-4757-B815-A6AF5CBED3E0}" type="presParOf" srcId="{B4A89A9F-C94E-4D2F-A348-DA7E0C302DAD}" destId="{DE664F87-0B6A-4ED6-929C-B795D1D0231B}" srcOrd="0" destOrd="0" presId="urn:microsoft.com/office/officeart/2005/8/layout/chevron1"/>
    <dgm:cxn modelId="{7CFB1723-766A-4599-BA20-1BE0B6D89C7C}" type="presParOf" srcId="{B4A89A9F-C94E-4D2F-A348-DA7E0C302DAD}" destId="{0705C61E-03CC-4529-9428-1FA1D8D19560}" srcOrd="1" destOrd="0" presId="urn:microsoft.com/office/officeart/2005/8/layout/chevron1"/>
    <dgm:cxn modelId="{D28B6FE1-BDB4-4FD7-91C9-CE644A162253}" type="presParOf" srcId="{B4A89A9F-C94E-4D2F-A348-DA7E0C302DAD}" destId="{2DF84BE1-24DF-4CA5-ADB9-605FF67B58A2}" srcOrd="2" destOrd="0" presId="urn:microsoft.com/office/officeart/2005/8/layout/chevron1"/>
    <dgm:cxn modelId="{EBF04B63-9E3C-440A-B0D5-BD0937F14C58}" type="presParOf" srcId="{B4A89A9F-C94E-4D2F-A348-DA7E0C302DAD}" destId="{7847FF36-9767-4CF3-8119-3254F4A62B5F}" srcOrd="3" destOrd="0" presId="urn:microsoft.com/office/officeart/2005/8/layout/chevron1"/>
    <dgm:cxn modelId="{816BEA55-6AF9-4D9E-A319-179E072E5B21}" type="presParOf" srcId="{B4A89A9F-C94E-4D2F-A348-DA7E0C302DAD}" destId="{E02DF710-42FE-46F6-9715-855253A35D53}" srcOrd="4" destOrd="0" presId="urn:microsoft.com/office/officeart/2005/8/layout/chevron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561CC2-669C-40D6-8134-131919347DBF}" type="doc">
      <dgm:prSet loTypeId="urn:microsoft.com/office/officeart/2005/8/layout/vList2" loCatId="list" qsTypeId="urn:microsoft.com/office/officeart/2009/2/quickstyle/3d8" qsCatId="3D" csTypeId="urn:microsoft.com/office/officeart/2005/8/colors/colorful1#10" csCatId="colorful" phldr="1"/>
      <dgm:spPr/>
      <dgm:t>
        <a:bodyPr/>
        <a:lstStyle/>
        <a:p>
          <a:endParaRPr lang="pt-BR"/>
        </a:p>
      </dgm:t>
    </dgm:pt>
    <dgm:pt modelId="{FF1CD0B1-160F-4E05-A448-1305905ED66D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Visão Geral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33E9F-F13B-4AEC-BA06-48B167FB0D7E}" type="parTrans" cxnId="{65811A1C-D4C0-4FCD-8B0B-54F20028DCD4}">
      <dgm:prSet/>
      <dgm:spPr/>
      <dgm:t>
        <a:bodyPr/>
        <a:lstStyle/>
        <a:p>
          <a:endParaRPr lang="pt-BR" sz="2000"/>
        </a:p>
      </dgm:t>
    </dgm:pt>
    <dgm:pt modelId="{F11E2872-D22B-430F-AD75-35DAB272A84E}" type="sibTrans" cxnId="{65811A1C-D4C0-4FCD-8B0B-54F20028DCD4}">
      <dgm:prSet/>
      <dgm:spPr/>
      <dgm:t>
        <a:bodyPr/>
        <a:lstStyle/>
        <a:p>
          <a:endParaRPr lang="pt-BR" sz="2000"/>
        </a:p>
      </dgm:t>
    </dgm:pt>
    <dgm:pt modelId="{B0F632B0-5200-4780-868E-1B6FBE017761}">
      <dgm:prSet phldrT="[Texto]"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Estrutura do </a:t>
          </a:r>
          <a:r>
            <a:rPr lang="pt-B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36DC-21AC-4BD8-A3B0-FF984ECC434F}" type="parTrans" cxnId="{27AB4FDC-66E4-497D-BF18-4B70788CCDB2}">
      <dgm:prSet/>
      <dgm:spPr/>
      <dgm:t>
        <a:bodyPr/>
        <a:lstStyle/>
        <a:p>
          <a:endParaRPr lang="pt-BR" sz="2000"/>
        </a:p>
      </dgm:t>
    </dgm:pt>
    <dgm:pt modelId="{09E7BC3F-FFD5-419A-8B78-AF2711AEC370}" type="sibTrans" cxnId="{27AB4FDC-66E4-497D-BF18-4B70788CCDB2}">
      <dgm:prSet/>
      <dgm:spPr/>
      <dgm:t>
        <a:bodyPr/>
        <a:lstStyle/>
        <a:p>
          <a:endParaRPr lang="pt-BR" sz="2000"/>
        </a:p>
      </dgm:t>
    </dgm:pt>
    <dgm:pt modelId="{69FE48BE-1CE6-4EBF-B289-18CE9DC35CA5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 CCIM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95EDC6-C37D-44B5-81B9-DE0E2878D699}" type="parTrans" cxnId="{02D3C7BF-D61F-4DE3-8E88-91274914EF8A}">
      <dgm:prSet/>
      <dgm:spPr/>
      <dgm:t>
        <a:bodyPr/>
        <a:lstStyle/>
        <a:p>
          <a:endParaRPr lang="pt-BR" sz="2000"/>
        </a:p>
      </dgm:t>
    </dgm:pt>
    <dgm:pt modelId="{6C1D9942-751B-4F42-B44D-D57C32884983}" type="sibTrans" cxnId="{02D3C7BF-D61F-4DE3-8E88-91274914EF8A}">
      <dgm:prSet/>
      <dgm:spPr/>
      <dgm:t>
        <a:bodyPr/>
        <a:lstStyle/>
        <a:p>
          <a:endParaRPr lang="pt-BR" sz="2000"/>
        </a:p>
      </dgm:t>
    </dgm:pt>
    <dgm:pt modelId="{5D61A083-E842-46BC-89E5-0DD16E96EC14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Gerenciando as cadeias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E480C-E759-4C7B-B9F1-046D6647EE9F}" type="parTrans" cxnId="{9CECE0E9-760C-400F-BF5B-336D47E054BD}">
      <dgm:prSet/>
      <dgm:spPr/>
      <dgm:t>
        <a:bodyPr/>
        <a:lstStyle/>
        <a:p>
          <a:endParaRPr lang="pt-BR" sz="2000"/>
        </a:p>
      </dgm:t>
    </dgm:pt>
    <dgm:pt modelId="{25F4A420-B141-4704-9AC7-96DBAE1F385E}" type="sibTrans" cxnId="{9CECE0E9-760C-400F-BF5B-336D47E054BD}">
      <dgm:prSet/>
      <dgm:spPr/>
      <dgm:t>
        <a:bodyPr/>
        <a:lstStyle/>
        <a:p>
          <a:endParaRPr lang="pt-BR" sz="2000"/>
        </a:p>
      </dgm:t>
    </dgm:pt>
    <dgm:pt modelId="{3E54586D-93F5-48C6-B9E9-9081923499B1}">
      <dgm:prSet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Recebimento e distribuição: particularidades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E79D4-0972-4814-87EC-FAD55C29AEC8}" type="parTrans" cxnId="{A21E4463-FC56-40F8-A5D0-48412B40E7F3}">
      <dgm:prSet/>
      <dgm:spPr/>
      <dgm:t>
        <a:bodyPr/>
        <a:lstStyle/>
        <a:p>
          <a:endParaRPr lang="pt-BR" sz="2000"/>
        </a:p>
      </dgm:t>
    </dgm:pt>
    <dgm:pt modelId="{0D09C068-5655-4570-BD68-23596C3FFC1A}" type="sibTrans" cxnId="{A21E4463-FC56-40F8-A5D0-48412B40E7F3}">
      <dgm:prSet/>
      <dgm:spPr/>
      <dgm:t>
        <a:bodyPr/>
        <a:lstStyle/>
        <a:p>
          <a:endParaRPr lang="pt-BR" sz="2000"/>
        </a:p>
      </dgm:t>
    </dgm:pt>
    <dgm:pt modelId="{FF1BE461-BFFF-47F6-B3E8-CF14D0914E30}">
      <dgm:prSet custT="1"/>
      <dgm:spPr>
        <a:solidFill>
          <a:srgbClr val="CCEC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2400" b="1" dirty="0" smtClean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Distribuição compartilhada ... </a:t>
          </a:r>
          <a:endParaRPr lang="pt-BR" sz="2400" b="1" dirty="0">
            <a:ln>
              <a:solidFill>
                <a:schemeClr val="bg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5D0E-E2E4-4E34-9211-4DD484EEBE41}" type="parTrans" cxnId="{FEA5EF50-03BE-4523-955C-1D0130A111DE}">
      <dgm:prSet/>
      <dgm:spPr/>
      <dgm:t>
        <a:bodyPr/>
        <a:lstStyle/>
        <a:p>
          <a:endParaRPr lang="pt-BR" sz="2000"/>
        </a:p>
      </dgm:t>
    </dgm:pt>
    <dgm:pt modelId="{092C92FB-1FB5-4BCF-8DE6-CFB19CF040B8}" type="sibTrans" cxnId="{FEA5EF50-03BE-4523-955C-1D0130A111DE}">
      <dgm:prSet/>
      <dgm:spPr/>
      <dgm:t>
        <a:bodyPr/>
        <a:lstStyle/>
        <a:p>
          <a:endParaRPr lang="pt-BR" sz="2000"/>
        </a:p>
      </dgm:t>
    </dgm:pt>
    <dgm:pt modelId="{C8A61E59-1901-4817-9EBA-35CBE8FD34EE}">
      <dgm:prSet custT="1"/>
      <dgm:spPr>
        <a:solidFill>
          <a:srgbClr val="CCECFF"/>
        </a:solidFill>
      </dgm:spPr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Considerações Finais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C3E5-22F8-4BF2-8579-3B1A29EE94D9}" type="parTrans" cxnId="{63015A66-FB5C-49CB-BD47-1E9ABEE99E06}">
      <dgm:prSet/>
      <dgm:spPr/>
      <dgm:t>
        <a:bodyPr/>
        <a:lstStyle/>
        <a:p>
          <a:endParaRPr lang="pt-BR"/>
        </a:p>
      </dgm:t>
    </dgm:pt>
    <dgm:pt modelId="{B6D311F7-377A-42F6-AAE5-2D9DB9868CC0}" type="sibTrans" cxnId="{63015A66-FB5C-49CB-BD47-1E9ABEE99E06}">
      <dgm:prSet/>
      <dgm:spPr/>
      <dgm:t>
        <a:bodyPr/>
        <a:lstStyle/>
        <a:p>
          <a:endParaRPr lang="pt-BR"/>
        </a:p>
      </dgm:t>
    </dgm:pt>
    <dgm:pt modelId="{4BCB403F-DC45-48B2-8D60-6F1E58B080BE}" type="pres">
      <dgm:prSet presAssocID="{90561CC2-669C-40D6-8134-131919347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D1BF29-2F2D-4FA9-9120-0E4A0F91C81E}" type="pres">
      <dgm:prSet presAssocID="{FF1CD0B1-160F-4E05-A448-1305905ED66D}" presName="parentText" presStyleLbl="node1" presStyleIdx="0" presStyleCnt="7" custLinFactY="7536" custLinFactNeighborX="-16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416554-841E-43E4-B2AB-E3FBE972E242}" type="pres">
      <dgm:prSet presAssocID="{F11E2872-D22B-430F-AD75-35DAB272A84E}" presName="spacer" presStyleCnt="0"/>
      <dgm:spPr/>
    </dgm:pt>
    <dgm:pt modelId="{4EE79166-62FA-492F-8B06-1F6A8B25161E}" type="pres">
      <dgm:prSet presAssocID="{B0F632B0-5200-4780-868E-1B6FBE017761}" presName="parentText" presStyleLbl="node1" presStyleIdx="1" presStyleCnt="7" custLinFactNeighborY="-1133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63FA1-60E8-45E4-B3C6-96E5759F2C16}" type="pres">
      <dgm:prSet presAssocID="{09E7BC3F-FFD5-419A-8B78-AF2711AEC370}" presName="spacer" presStyleCnt="0"/>
      <dgm:spPr/>
    </dgm:pt>
    <dgm:pt modelId="{CCC29B1D-3154-487D-8B44-FB5B5F7FF5B8}" type="pres">
      <dgm:prSet presAssocID="{69FE48BE-1CE6-4EBF-B289-18CE9DC35CA5}" presName="parentText" presStyleLbl="node1" presStyleIdx="2" presStyleCnt="7" custLinFactNeighborY="-2344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95FFE7-C26F-470C-B1B0-E021C78540E3}" type="pres">
      <dgm:prSet presAssocID="{6C1D9942-751B-4F42-B44D-D57C32884983}" presName="spacer" presStyleCnt="0"/>
      <dgm:spPr/>
    </dgm:pt>
    <dgm:pt modelId="{3ECDBD60-5858-45B5-957D-29F72AB56815}" type="pres">
      <dgm:prSet presAssocID="{5D61A083-E842-46BC-89E5-0DD16E96EC14}" presName="parentText" presStyleLbl="node1" presStyleIdx="3" presStyleCnt="7" custLinFactNeighborY="-3649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E33921-2C1F-461F-93A9-2F0432E0CECF}" type="pres">
      <dgm:prSet presAssocID="{25F4A420-B141-4704-9AC7-96DBAE1F385E}" presName="spacer" presStyleCnt="0"/>
      <dgm:spPr/>
    </dgm:pt>
    <dgm:pt modelId="{C51EE442-E8E0-4F13-9198-AF6CA0FD4127}" type="pres">
      <dgm:prSet presAssocID="{3E54586D-93F5-48C6-B9E9-9081923499B1}" presName="parentText" presStyleLbl="node1" presStyleIdx="4" presStyleCnt="7" custLinFactNeighborY="-5069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AD9E3-3DCD-46D5-8ECC-F5AC641A6630}" type="pres">
      <dgm:prSet presAssocID="{0D09C068-5655-4570-BD68-23596C3FFC1A}" presName="spacer" presStyleCnt="0"/>
      <dgm:spPr/>
    </dgm:pt>
    <dgm:pt modelId="{4D65BD20-2492-4720-B320-9CA0582F2DDD}" type="pres">
      <dgm:prSet presAssocID="{FF1BE461-BFFF-47F6-B3E8-CF14D0914E30}" presName="parentText" presStyleLbl="node1" presStyleIdx="5" presStyleCnt="7" custLinFactNeighborY="-6687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E4D147-62F2-4576-8D80-109F3E4DD700}" type="pres">
      <dgm:prSet presAssocID="{092C92FB-1FB5-4BCF-8DE6-CFB19CF040B8}" presName="spacer" presStyleCnt="0"/>
      <dgm:spPr/>
    </dgm:pt>
    <dgm:pt modelId="{F3128ADF-3320-4C3F-A9A7-3D706DA1C56F}" type="pres">
      <dgm:prSet presAssocID="{C8A61E59-1901-4817-9EBA-35CBE8FD34EE}" presName="parentText" presStyleLbl="node1" presStyleIdx="6" presStyleCnt="7" custLinFactY="-15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A846021-BB3A-4550-A5B5-00AE1D17E5D8}" type="presOf" srcId="{3E54586D-93F5-48C6-B9E9-9081923499B1}" destId="{C51EE442-E8E0-4F13-9198-AF6CA0FD4127}" srcOrd="0" destOrd="0" presId="urn:microsoft.com/office/officeart/2005/8/layout/vList2"/>
    <dgm:cxn modelId="{D070B993-0CC0-46CE-B551-1A29BB8862B7}" type="presOf" srcId="{FF1CD0B1-160F-4E05-A448-1305905ED66D}" destId="{CBD1BF29-2F2D-4FA9-9120-0E4A0F91C81E}" srcOrd="0" destOrd="0" presId="urn:microsoft.com/office/officeart/2005/8/layout/vList2"/>
    <dgm:cxn modelId="{65811A1C-D4C0-4FCD-8B0B-54F20028DCD4}" srcId="{90561CC2-669C-40D6-8134-131919347DBF}" destId="{FF1CD0B1-160F-4E05-A448-1305905ED66D}" srcOrd="0" destOrd="0" parTransId="{03D33E9F-F13B-4AEC-BA06-48B167FB0D7E}" sibTransId="{F11E2872-D22B-430F-AD75-35DAB272A84E}"/>
    <dgm:cxn modelId="{64B48BD4-B32F-4A20-B911-6A47FF68A619}" type="presOf" srcId="{90561CC2-669C-40D6-8134-131919347DBF}" destId="{4BCB403F-DC45-48B2-8D60-6F1E58B080BE}" srcOrd="0" destOrd="0" presId="urn:microsoft.com/office/officeart/2005/8/layout/vList2"/>
    <dgm:cxn modelId="{AC176AA9-C4B2-40BC-9308-CA0C23B9A143}" type="presOf" srcId="{C8A61E59-1901-4817-9EBA-35CBE8FD34EE}" destId="{F3128ADF-3320-4C3F-A9A7-3D706DA1C56F}" srcOrd="0" destOrd="0" presId="urn:microsoft.com/office/officeart/2005/8/layout/vList2"/>
    <dgm:cxn modelId="{A0DA6AAF-1854-4C77-8732-166FA2598EC2}" type="presOf" srcId="{FF1BE461-BFFF-47F6-B3E8-CF14D0914E30}" destId="{4D65BD20-2492-4720-B320-9CA0582F2DDD}" srcOrd="0" destOrd="0" presId="urn:microsoft.com/office/officeart/2005/8/layout/vList2"/>
    <dgm:cxn modelId="{A21E4463-FC56-40F8-A5D0-48412B40E7F3}" srcId="{90561CC2-669C-40D6-8134-131919347DBF}" destId="{3E54586D-93F5-48C6-B9E9-9081923499B1}" srcOrd="4" destOrd="0" parTransId="{A59E79D4-0972-4814-87EC-FAD55C29AEC8}" sibTransId="{0D09C068-5655-4570-BD68-23596C3FFC1A}"/>
    <dgm:cxn modelId="{F41B1773-2D6A-4506-B871-A39A329E5DE7}" type="presOf" srcId="{5D61A083-E842-46BC-89E5-0DD16E96EC14}" destId="{3ECDBD60-5858-45B5-957D-29F72AB56815}" srcOrd="0" destOrd="0" presId="urn:microsoft.com/office/officeart/2005/8/layout/vList2"/>
    <dgm:cxn modelId="{63015A66-FB5C-49CB-BD47-1E9ABEE99E06}" srcId="{90561CC2-669C-40D6-8134-131919347DBF}" destId="{C8A61E59-1901-4817-9EBA-35CBE8FD34EE}" srcOrd="6" destOrd="0" parTransId="{4F3CC3E5-22F8-4BF2-8579-3B1A29EE94D9}" sibTransId="{B6D311F7-377A-42F6-AAE5-2D9DB9868CC0}"/>
    <dgm:cxn modelId="{B7D46A07-3144-469A-86F8-78D70327772D}" type="presOf" srcId="{B0F632B0-5200-4780-868E-1B6FBE017761}" destId="{4EE79166-62FA-492F-8B06-1F6A8B25161E}" srcOrd="0" destOrd="0" presId="urn:microsoft.com/office/officeart/2005/8/layout/vList2"/>
    <dgm:cxn modelId="{02D3C7BF-D61F-4DE3-8E88-91274914EF8A}" srcId="{90561CC2-669C-40D6-8134-131919347DBF}" destId="{69FE48BE-1CE6-4EBF-B289-18CE9DC35CA5}" srcOrd="2" destOrd="0" parTransId="{E895EDC6-C37D-44B5-81B9-DE0E2878D699}" sibTransId="{6C1D9942-751B-4F42-B44D-D57C32884983}"/>
    <dgm:cxn modelId="{AEA41665-3D86-4337-A32B-CFC9A15B6002}" type="presOf" srcId="{69FE48BE-1CE6-4EBF-B289-18CE9DC35CA5}" destId="{CCC29B1D-3154-487D-8B44-FB5B5F7FF5B8}" srcOrd="0" destOrd="0" presId="urn:microsoft.com/office/officeart/2005/8/layout/vList2"/>
    <dgm:cxn modelId="{FEA5EF50-03BE-4523-955C-1D0130A111DE}" srcId="{90561CC2-669C-40D6-8134-131919347DBF}" destId="{FF1BE461-BFFF-47F6-B3E8-CF14D0914E30}" srcOrd="5" destOrd="0" parTransId="{C2455D0E-E2E4-4E34-9211-4DD484EEBE41}" sibTransId="{092C92FB-1FB5-4BCF-8DE6-CFB19CF040B8}"/>
    <dgm:cxn modelId="{9CECE0E9-760C-400F-BF5B-336D47E054BD}" srcId="{90561CC2-669C-40D6-8134-131919347DBF}" destId="{5D61A083-E842-46BC-89E5-0DD16E96EC14}" srcOrd="3" destOrd="0" parTransId="{5B4E480C-E759-4C7B-B9F1-046D6647EE9F}" sibTransId="{25F4A420-B141-4704-9AC7-96DBAE1F385E}"/>
    <dgm:cxn modelId="{27AB4FDC-66E4-497D-BF18-4B70788CCDB2}" srcId="{90561CC2-669C-40D6-8134-131919347DBF}" destId="{B0F632B0-5200-4780-868E-1B6FBE017761}" srcOrd="1" destOrd="0" parTransId="{906036DC-21AC-4BD8-A3B0-FF984ECC434F}" sibTransId="{09E7BC3F-FFD5-419A-8B78-AF2711AEC370}"/>
    <dgm:cxn modelId="{810DD6B3-E662-460B-B24C-078C3E908A0B}" type="presParOf" srcId="{4BCB403F-DC45-48B2-8D60-6F1E58B080BE}" destId="{CBD1BF29-2F2D-4FA9-9120-0E4A0F91C81E}" srcOrd="0" destOrd="0" presId="urn:microsoft.com/office/officeart/2005/8/layout/vList2"/>
    <dgm:cxn modelId="{89663B38-8500-4029-B5A1-38033C188363}" type="presParOf" srcId="{4BCB403F-DC45-48B2-8D60-6F1E58B080BE}" destId="{EB416554-841E-43E4-B2AB-E3FBE972E242}" srcOrd="1" destOrd="0" presId="urn:microsoft.com/office/officeart/2005/8/layout/vList2"/>
    <dgm:cxn modelId="{78ED793E-2682-40CC-A7CC-C15BE6C78D22}" type="presParOf" srcId="{4BCB403F-DC45-48B2-8D60-6F1E58B080BE}" destId="{4EE79166-62FA-492F-8B06-1F6A8B25161E}" srcOrd="2" destOrd="0" presId="urn:microsoft.com/office/officeart/2005/8/layout/vList2"/>
    <dgm:cxn modelId="{F7AF807C-6DE3-482C-95CF-F74A10EE14B4}" type="presParOf" srcId="{4BCB403F-DC45-48B2-8D60-6F1E58B080BE}" destId="{92163FA1-60E8-45E4-B3C6-96E5759F2C16}" srcOrd="3" destOrd="0" presId="urn:microsoft.com/office/officeart/2005/8/layout/vList2"/>
    <dgm:cxn modelId="{B99EE1C2-4DA3-48D4-8855-37C5827CC8E3}" type="presParOf" srcId="{4BCB403F-DC45-48B2-8D60-6F1E58B080BE}" destId="{CCC29B1D-3154-487D-8B44-FB5B5F7FF5B8}" srcOrd="4" destOrd="0" presId="urn:microsoft.com/office/officeart/2005/8/layout/vList2"/>
    <dgm:cxn modelId="{2C2CF192-0A3C-4FB4-8C49-92B7D10DC378}" type="presParOf" srcId="{4BCB403F-DC45-48B2-8D60-6F1E58B080BE}" destId="{D095FFE7-C26F-470C-B1B0-E021C78540E3}" srcOrd="5" destOrd="0" presId="urn:microsoft.com/office/officeart/2005/8/layout/vList2"/>
    <dgm:cxn modelId="{E8CFF90A-208D-450B-9CAE-8ADFD8DC7088}" type="presParOf" srcId="{4BCB403F-DC45-48B2-8D60-6F1E58B080BE}" destId="{3ECDBD60-5858-45B5-957D-29F72AB56815}" srcOrd="6" destOrd="0" presId="urn:microsoft.com/office/officeart/2005/8/layout/vList2"/>
    <dgm:cxn modelId="{BB4369A4-CAF7-482A-88F4-C357AFD30FAE}" type="presParOf" srcId="{4BCB403F-DC45-48B2-8D60-6F1E58B080BE}" destId="{D2E33921-2C1F-461F-93A9-2F0432E0CECF}" srcOrd="7" destOrd="0" presId="urn:microsoft.com/office/officeart/2005/8/layout/vList2"/>
    <dgm:cxn modelId="{0F424C36-4F74-4C9F-96D2-48571F9D72DD}" type="presParOf" srcId="{4BCB403F-DC45-48B2-8D60-6F1E58B080BE}" destId="{C51EE442-E8E0-4F13-9198-AF6CA0FD4127}" srcOrd="8" destOrd="0" presId="urn:microsoft.com/office/officeart/2005/8/layout/vList2"/>
    <dgm:cxn modelId="{4841EB1C-E9D2-45CA-A3A8-1784F36590A6}" type="presParOf" srcId="{4BCB403F-DC45-48B2-8D60-6F1E58B080BE}" destId="{BBAAD9E3-3DCD-46D5-8ECC-F5AC641A6630}" srcOrd="9" destOrd="0" presId="urn:microsoft.com/office/officeart/2005/8/layout/vList2"/>
    <dgm:cxn modelId="{14C16C75-06B8-442C-93D4-57674A59A44C}" type="presParOf" srcId="{4BCB403F-DC45-48B2-8D60-6F1E58B080BE}" destId="{4D65BD20-2492-4720-B320-9CA0582F2DDD}" srcOrd="10" destOrd="0" presId="urn:microsoft.com/office/officeart/2005/8/layout/vList2"/>
    <dgm:cxn modelId="{4111AF1F-41D0-4D2D-AED8-4A90E8E8E19B}" type="presParOf" srcId="{4BCB403F-DC45-48B2-8D60-6F1E58B080BE}" destId="{BFE4D147-62F2-4576-8D80-109F3E4DD700}" srcOrd="11" destOrd="0" presId="urn:microsoft.com/office/officeart/2005/8/layout/vList2"/>
    <dgm:cxn modelId="{ABCDA79D-CEBB-4EF6-A0AA-A29DB042D8FC}" type="presParOf" srcId="{4BCB403F-DC45-48B2-8D60-6F1E58B080BE}" destId="{F3128ADF-3320-4C3F-A9A7-3D706DA1C56F}" srcOrd="12" destOrd="0" presId="urn:microsoft.com/office/officeart/2005/8/layout/vList2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7055BB-C7F8-499A-95A2-0D6F81EA39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80" tIns="46040" rIns="92080" bIns="4604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7AC0581-321B-4F8D-A2B6-FDEFB426A5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19496D-1C54-4890-885E-A2C09D066A16}" type="slidenum">
              <a:rPr lang="pt-BR" smtClean="0"/>
              <a:pPr>
                <a:defRPr/>
              </a:pPr>
              <a:t>1</a:t>
            </a:fld>
            <a:endParaRPr lang="pt-BR" dirty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830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151F3-6F56-43A6-9667-85E26CECA069}" type="slidenum">
              <a:rPr lang="pt-BR" smtClean="0"/>
              <a:pPr>
                <a:defRPr/>
              </a:pPr>
              <a:t>10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F4C2B-A64F-4FAB-84E2-DF1977F6A0AA}" type="slidenum">
              <a:rPr lang="pt-BR" smtClean="0"/>
              <a:pPr>
                <a:defRPr/>
              </a:pPr>
              <a:t>11</a:t>
            </a:fld>
            <a:endParaRPr lang="pt-BR" dirty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D13423-0706-41A6-A2A6-36111640B7E1}" type="slidenum">
              <a:rPr lang="pt-BR" smtClean="0"/>
              <a:pPr>
                <a:defRPr/>
              </a:pPr>
              <a:t>12</a:t>
            </a:fld>
            <a:endParaRPr lang="pt-BR" dirty="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0CBD5-B77A-4177-A777-3C059976F6B3}" type="slidenum">
              <a:rPr lang="pt-BR" smtClean="0"/>
              <a:pPr>
                <a:defRPr/>
              </a:pPr>
              <a:t>13</a:t>
            </a:fld>
            <a:endParaRPr lang="pt-BR" dirty="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2E1617-9A24-4A62-B41A-2A72D8842C71}" type="slidenum">
              <a:rPr lang="pt-BR" smtClean="0"/>
              <a:pPr>
                <a:defRPr/>
              </a:pPr>
              <a:t>14</a:t>
            </a:fld>
            <a:endParaRPr lang="pt-BR" dirty="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11A02A-C6CD-4E5D-AD01-0CDBE702CB88}" type="slidenum">
              <a:rPr lang="pt-BR" smtClean="0"/>
              <a:pPr>
                <a:defRPr/>
              </a:pPr>
              <a:t>15</a:t>
            </a:fld>
            <a:endParaRPr lang="pt-BR" dirty="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5AEA97-EC7A-4378-967E-4F040C4E58B1}" type="slidenum">
              <a:rPr lang="pt-BR" smtClean="0"/>
              <a:pPr>
                <a:defRPr/>
              </a:pPr>
              <a:t>16</a:t>
            </a:fld>
            <a:endParaRPr lang="pt-BR" dirty="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021C82-E9ED-43F2-B67C-2A33AFECF82E}" type="slidenum">
              <a:rPr lang="pt-BR" smtClean="0"/>
              <a:pPr>
                <a:defRPr/>
              </a:pPr>
              <a:t>17</a:t>
            </a:fld>
            <a:endParaRPr lang="pt-BR" dirty="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325B25-5EDC-4E7C-AFC8-318FDB1DA9FC}" type="slidenum">
              <a:rPr lang="pt-BR" smtClean="0"/>
              <a:pPr>
                <a:defRPr/>
              </a:pPr>
              <a:t>18</a:t>
            </a:fld>
            <a:endParaRPr lang="pt-BR" dirty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58E38C-D9C1-4468-B5C7-73731EE71181}" type="slidenum">
              <a:rPr lang="pt-BR" smtClean="0"/>
              <a:pPr>
                <a:defRPr/>
              </a:pPr>
              <a:t>19</a:t>
            </a:fld>
            <a:endParaRPr lang="pt-BR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714FE-BFF7-4FD6-B0F9-457B88C5BF7A}" type="slidenum">
              <a:rPr lang="pt-BR" smtClean="0"/>
              <a:pPr>
                <a:defRPr/>
              </a:pPr>
              <a:t>2</a:t>
            </a:fld>
            <a:endParaRPr lang="pt-BR" dirty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5D9B87-3BA1-4441-851B-49D02F9A8A71}" type="slidenum">
              <a:rPr lang="pt-BR" smtClean="0"/>
              <a:pPr>
                <a:defRPr/>
              </a:pPr>
              <a:t>20</a:t>
            </a:fld>
            <a:endParaRPr lang="pt-BR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54C74-B337-4D01-B63F-61049B8D057D}" type="slidenum">
              <a:rPr lang="pt-BR" smtClean="0"/>
              <a:pPr>
                <a:defRPr/>
              </a:pPr>
              <a:t>21</a:t>
            </a:fld>
            <a:endParaRPr lang="pt-BR" dirty="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C20BA6-F870-4B99-A2C8-1AD7CC839E17}" type="slidenum">
              <a:rPr lang="pt-BR">
                <a:ea typeface="Microsoft YaHei" charset="-122"/>
              </a:rPr>
              <a:pPr>
                <a:defRPr/>
              </a:pPr>
              <a:t>22</a:t>
            </a:fld>
            <a:endParaRPr lang="pt-BR">
              <a:ea typeface="Microsoft YaHei" charset="-122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3854450" y="9432925"/>
            <a:ext cx="2944813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9" tIns="46085" rIns="92169" bIns="46085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46C7875-1610-4A05-BBAD-BDFFB08041CD}" type="slidenum">
              <a:rPr lang="pt-BR" sz="1200">
                <a:solidFill>
                  <a:srgbClr val="000000"/>
                </a:solidFill>
                <a:latin typeface="Arial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4113" cy="3722687"/>
          </a:xfrm>
          <a:solidFill>
            <a:srgbClr val="FFFFFF"/>
          </a:solidFill>
          <a:ln/>
        </p:spPr>
      </p:sp>
      <p:sp>
        <p:nvSpPr>
          <p:cNvPr id="88069" name="Text Box 3"/>
          <p:cNvSpPr txBox="1">
            <a:spLocks noChangeArrowheads="1"/>
          </p:cNvSpPr>
          <p:nvPr/>
        </p:nvSpPr>
        <p:spPr bwMode="auto">
          <a:xfrm>
            <a:off x="906463" y="4714875"/>
            <a:ext cx="4986337" cy="4468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9" tIns="46085" rIns="92169" bIns="46085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200">
                <a:solidFill>
                  <a:srgbClr val="000000"/>
                </a:solidFill>
                <a:latin typeface="Times New Roman" pitchFamily="18" charset="0"/>
              </a:rPr>
              <a:t>ENFATIZAR QUE A “CCC” REDUZ NÃO SOMENTE OS CUSTOS DE CAT, MAS, E MUITO IMPORTANTE, TAMBÉM OS CUSTOS DA MANUTENÇÃO.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36ED2-DBBC-4B3F-807C-C21FF5736AB1}" type="slidenum">
              <a:rPr lang="pt-BR" smtClean="0"/>
              <a:pPr>
                <a:defRPr/>
              </a:pPr>
              <a:t>23</a:t>
            </a:fld>
            <a:endParaRPr lang="pt-BR" dirty="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FE4C7A-8456-497B-AF0E-51B02EA20DE8}" type="slidenum">
              <a:rPr lang="pt-BR" smtClean="0"/>
              <a:pPr>
                <a:defRPr/>
              </a:pPr>
              <a:t>25</a:t>
            </a:fld>
            <a:endParaRPr lang="pt-BR" dirty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90E06-81CA-4916-A8CC-2888DB0DA900}" type="slidenum">
              <a:rPr lang="pt-BR" smtClean="0"/>
              <a:pPr>
                <a:defRPr/>
              </a:pPr>
              <a:t>26</a:t>
            </a:fld>
            <a:endParaRPr lang="pt-BR" dirty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E56D61-7DA1-4C1C-A0B9-F7C191E2F1BC}" type="slidenum">
              <a:rPr lang="pt-BR" smtClean="0"/>
              <a:pPr>
                <a:defRPr/>
              </a:pPr>
              <a:t>27</a:t>
            </a:fld>
            <a:endParaRPr lang="pt-BR" dirty="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023A1F-9194-4C29-AF77-8A05D92F2C2C}" type="slidenum">
              <a:rPr lang="pt-BR" smtClean="0"/>
              <a:pPr>
                <a:defRPr/>
              </a:pPr>
              <a:t>28</a:t>
            </a:fld>
            <a:endParaRPr lang="pt-BR" dirty="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3C3F71-79D3-486A-9F44-E1E447024A52}" type="slidenum">
              <a:rPr lang="pt-BR" smtClean="0"/>
              <a:pPr>
                <a:defRPr/>
              </a:pPr>
              <a:t>29</a:t>
            </a:fld>
            <a:endParaRPr lang="pt-BR" dirty="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C1501-43BA-4218-8C3B-9DBF75849142}" type="slidenum">
              <a:rPr lang="pt-BR" smtClean="0"/>
              <a:pPr>
                <a:defRPr/>
              </a:pPr>
              <a:t>3</a:t>
            </a:fld>
            <a:endParaRPr lang="pt-BR" dirty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AB383D-9A1B-40AC-95B5-686AD6792BAE}" type="slidenum">
              <a:rPr lang="pt-BR" smtClean="0"/>
              <a:pPr>
                <a:defRPr/>
              </a:pPr>
              <a:t>30</a:t>
            </a:fld>
            <a:endParaRPr lang="pt-BR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7F3153-A9D9-48E2-9AF9-8F7068CA2CAD}" type="slidenum">
              <a:rPr lang="pt-BR" smtClean="0"/>
              <a:pPr>
                <a:defRPr/>
              </a:pPr>
              <a:t>31</a:t>
            </a:fld>
            <a:endParaRPr lang="pt-BR" dirty="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74AF42-78DB-4484-B584-E96DDB962292}" type="slidenum">
              <a:rPr lang="pt-BR" smtClean="0"/>
              <a:pPr>
                <a:defRPr/>
              </a:pPr>
              <a:t>32</a:t>
            </a:fld>
            <a:endParaRPr lang="pt-BR" dirty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AB6716-27C0-4E82-A587-300B9BB6A153}" type="slidenum">
              <a:rPr lang="pt-BR" smtClean="0"/>
              <a:pPr>
                <a:defRPr/>
              </a:pPr>
              <a:t>33</a:t>
            </a:fld>
            <a:endParaRPr lang="pt-BR" dirty="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922108-A30A-4D39-819F-6F97535FF122}" type="slidenum">
              <a:rPr lang="pt-BR" smtClean="0"/>
              <a:pPr>
                <a:defRPr/>
              </a:pPr>
              <a:t>34</a:t>
            </a:fld>
            <a:endParaRPr lang="pt-BR" dirty="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3C4863-DE40-4A7D-A220-896E099F029F}" type="slidenum">
              <a:rPr lang="pt-BR" smtClean="0"/>
              <a:pPr>
                <a:defRPr/>
              </a:pPr>
              <a:t>35</a:t>
            </a:fld>
            <a:endParaRPr lang="pt-BR" dirty="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7410B7-FD23-4B16-AE1D-6112F10E4966}" type="slidenum">
              <a:rPr lang="pt-BR" smtClean="0"/>
              <a:pPr>
                <a:defRPr/>
              </a:pPr>
              <a:t>36</a:t>
            </a:fld>
            <a:endParaRPr lang="pt-BR" dirty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D2F4B-3ACE-4BDB-9F1A-8F37C718BA29}" type="slidenum">
              <a:rPr lang="pt-BR" smtClean="0"/>
              <a:pPr>
                <a:defRPr/>
              </a:pPr>
              <a:t>37</a:t>
            </a:fld>
            <a:endParaRPr lang="pt-BR" dirty="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072E0-74F2-4180-8499-FB76CDD0A37B}" type="slidenum">
              <a:rPr lang="pt-BR" smtClean="0"/>
              <a:pPr>
                <a:defRPr/>
              </a:pPr>
              <a:t>38</a:t>
            </a:fld>
            <a:endParaRPr lang="pt-BR" dirty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B4A29A-A374-45AD-8AAC-B23F57683E12}" type="slidenum">
              <a:rPr lang="pt-BR" smtClean="0"/>
              <a:pPr>
                <a:defRPr/>
              </a:pPr>
              <a:t>39</a:t>
            </a:fld>
            <a:endParaRPr lang="pt-BR" dirty="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B4FB1-80D1-469F-9D30-E626AB1AC6A9}" type="slidenum">
              <a:rPr lang="pt-BR" smtClean="0"/>
              <a:pPr>
                <a:defRPr/>
              </a:pPr>
              <a:t>4</a:t>
            </a:fld>
            <a:endParaRPr lang="pt-BR" dirty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ABAA13-80D9-4265-8CA2-6A3EC5F7B5A0}" type="slidenum">
              <a:rPr lang="pt-BR" smtClean="0"/>
              <a:pPr>
                <a:defRPr/>
              </a:pPr>
              <a:t>40</a:t>
            </a:fld>
            <a:endParaRPr lang="pt-BR" dirty="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469E1C-BAAB-4668-9B38-2C16DDC886D9}" type="slidenum">
              <a:rPr lang="pt-BR" smtClean="0"/>
              <a:pPr>
                <a:defRPr/>
              </a:pPr>
              <a:t>41</a:t>
            </a:fld>
            <a:endParaRPr lang="pt-BR" dirty="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4E96D0-7AC4-482F-BBC3-9D1EC244AED8}" type="slidenum">
              <a:rPr lang="pt-BR" smtClean="0"/>
              <a:pPr>
                <a:defRPr/>
              </a:pPr>
              <a:t>42</a:t>
            </a:fld>
            <a:endParaRPr lang="pt-BR" dirty="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851EF3-1F4F-4D33-A259-47F0664BC6BB}" type="slidenum">
              <a:rPr lang="pt-BR" smtClean="0"/>
              <a:pPr>
                <a:defRPr/>
              </a:pPr>
              <a:t>46</a:t>
            </a:fld>
            <a:endParaRPr lang="pt-BR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2F2775-AC89-4B8A-82FA-0F4A80C7C689}" type="slidenum">
              <a:rPr lang="pt-BR" smtClean="0"/>
              <a:pPr>
                <a:defRPr/>
              </a:pPr>
              <a:t>47</a:t>
            </a:fld>
            <a:endParaRPr lang="pt-BR" dirty="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92F62-5F03-4BCC-B560-F4BDC59CF1DA}" type="slidenum">
              <a:rPr lang="pt-BR" smtClean="0"/>
              <a:pPr>
                <a:defRPr/>
              </a:pPr>
              <a:t>48</a:t>
            </a:fld>
            <a:endParaRPr lang="pt-BR" dirty="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8875" cy="3725863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 anchor="t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AF592-9DA7-471F-A131-7A264CB70DF4}" type="slidenum">
              <a:rPr lang="pt-BR" smtClean="0"/>
              <a:pPr>
                <a:defRPr/>
              </a:pPr>
              <a:t>5</a:t>
            </a:fld>
            <a:endParaRPr lang="pt-BR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7FDB74-7D72-4210-B669-F0877569454B}" type="slidenum">
              <a:rPr lang="pt-BR" smtClean="0"/>
              <a:pPr>
                <a:defRPr/>
              </a:pPr>
              <a:t>6</a:t>
            </a:fld>
            <a:endParaRPr lang="pt-BR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153D5C-0CBB-439A-AC8A-97D8AEEB1C49}" type="slidenum">
              <a:rPr lang="pt-BR" smtClean="0"/>
              <a:pPr>
                <a:defRPr/>
              </a:pPr>
              <a:t>7</a:t>
            </a:fld>
            <a:endParaRPr lang="pt-BR" dirty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32387F-C3CA-414A-BA0B-329FC930D63A}" type="slidenum">
              <a:rPr lang="pt-BR" smtClean="0"/>
              <a:pPr>
                <a:defRPr/>
              </a:pPr>
              <a:t>8</a:t>
            </a:fld>
            <a:endParaRPr lang="pt-BR" dirty="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B2910-4A41-4230-8289-D4E971CF994E}" type="slidenum">
              <a:rPr lang="pt-BR" smtClean="0"/>
              <a:pPr>
                <a:defRPr/>
              </a:pPr>
              <a:t>9</a:t>
            </a:fld>
            <a:endParaRPr lang="pt-BR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1">
          <a:gsLst>
            <a:gs pos="0">
              <a:srgbClr val="3E3E35"/>
            </a:gs>
            <a:gs pos="47501">
              <a:srgbClr val="70706A"/>
            </a:gs>
            <a:gs pos="58501">
              <a:srgbClr val="7C7C77"/>
            </a:gs>
            <a:gs pos="100000">
              <a:srgbClr val="3E3E35"/>
            </a:gs>
          </a:gsLst>
          <a:lin ang="3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2544763"/>
            <a:ext cx="9144000" cy="3255962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0" y="2667000"/>
            <a:ext cx="9144000" cy="274002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7"/>
          <p:cNvSpPr/>
          <p:nvPr/>
        </p:nvSpPr>
        <p:spPr>
          <a:xfrm>
            <a:off x="0" y="5478463"/>
            <a:ext cx="9144000" cy="23653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10"/>
          <p:cNvSpPr txBox="1"/>
          <p:nvPr/>
        </p:nvSpPr>
        <p:spPr>
          <a:xfrm>
            <a:off x="3148013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spc="150" dirty="0">
                <a:solidFill>
                  <a:schemeClr val="accent1"/>
                </a:solidFill>
                <a:cs typeface="Arial" pitchFamily="34" charset="0"/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4819650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spc="150" dirty="0">
                <a:solidFill>
                  <a:schemeClr val="accent1"/>
                </a:solidFill>
                <a:cs typeface="Arial" pitchFamily="34" charset="0"/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A75D2-3E47-4C22-A815-79FE678DA915}" type="datetime5">
              <a:rPr lang="en-US"/>
              <a:pPr>
                <a:defRPr/>
              </a:pPr>
              <a:t>19-Sep-16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400" y="4392613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>
              <a:defRPr/>
            </a:pPr>
            <a:fld id="{122A15EB-ADA7-42F2-93E1-4245A9A100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1711-CC80-4B21-883C-3A325209FDEC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364D-C391-4CDD-BABE-4997219C4D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4591050" y="2409825"/>
            <a:ext cx="6858000" cy="2038350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 rot="5400000">
            <a:off x="4668044" y="2570956"/>
            <a:ext cx="6858000" cy="1716088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 rot="5400000">
            <a:off x="3681413" y="3354387"/>
            <a:ext cx="6858000" cy="14922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6577C-A13C-4FFB-8319-1DA82639206D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A81D3-7E48-48DE-8E28-EA7AA35A15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3"/>
          <p:cNvGraphicFramePr>
            <a:graphicFrameLocks noChangeAspect="1"/>
          </p:cNvGraphicFramePr>
          <p:nvPr/>
        </p:nvGraphicFramePr>
        <p:xfrm>
          <a:off x="8064500" y="355600"/>
          <a:ext cx="825500" cy="419100"/>
        </p:xfrm>
        <a:graphic>
          <a:graphicData uri="http://schemas.openxmlformats.org/presentationml/2006/ole">
            <p:oleObj spid="_x0000_s129026" name="Clip" r:id="rId3" imgW="2990476" imgH="1742857" progId="">
              <p:embed/>
            </p:oleObj>
          </a:graphicData>
        </a:graphic>
      </p:graphicFrame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560A7-52EA-4066-8D21-56F4B06A21E9}" type="datetimeFigureOut">
              <a:rPr lang="pt-BR"/>
              <a:pPr>
                <a:defRPr/>
              </a:pPr>
              <a:t>19/09/2016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4B18C-A2DC-4FC0-901F-D6C3CD8EC3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8B9E6-9779-44EF-AF9E-C40329CA8CC8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D76EA-DC70-479B-A600-C2E56E0132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gradFill rotWithShape="1">
          <a:gsLst>
            <a:gs pos="0">
              <a:srgbClr val="A0A3A8"/>
            </a:gs>
            <a:gs pos="47501">
              <a:srgbClr val="D0D3D9"/>
            </a:gs>
            <a:gs pos="58501">
              <a:srgbClr val="D2D5DA"/>
            </a:gs>
            <a:gs pos="100000">
              <a:srgbClr val="A0A3A8"/>
            </a:gs>
          </a:gsLst>
          <a:lin ang="3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2544763"/>
            <a:ext cx="9144000" cy="3255962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2667000"/>
            <a:ext cx="9144000" cy="274002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5478463"/>
            <a:ext cx="9144000" cy="23653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10"/>
          <p:cNvSpPr txBox="1"/>
          <p:nvPr/>
        </p:nvSpPr>
        <p:spPr>
          <a:xfrm>
            <a:off x="4819650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spc="150" dirty="0">
                <a:solidFill>
                  <a:srgbClr val="FFFFFF"/>
                </a:solidFill>
                <a:cs typeface="Arial" pitchFamily="34" charset="0"/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3148013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spc="150" dirty="0">
                <a:solidFill>
                  <a:srgbClr val="FFFFFF"/>
                </a:solidFill>
                <a:cs typeface="Arial" pitchFamily="34" charset="0"/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5EC20-42AF-42E9-BF5F-D4BFC53CF870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225" y="4389438"/>
            <a:ext cx="1216025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527795-34B8-495B-B1D0-B7EF4B369D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B3A79-2B68-43D2-B7FB-B9136D3C7C35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22606-A173-408D-B72F-3B08C37AF2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AE76-EAA5-4AA3-B914-8CAA06DE58AE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DB19-06B7-4D2F-91DD-0516DFE453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6084-5E84-400E-844F-CF8B3988C076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8577A-E176-40FD-B270-49D88CF6A6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D5A46-8C66-4120-A2C2-12E4A4FB8987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100E2-B3C3-4F49-961B-27C0811EDD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6172200" y="161925"/>
            <a:ext cx="2971800" cy="1152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>
            <a:noAutofit/>
          </a:bodyPr>
          <a:lstStyle>
            <a:lvl1pPr algn="l">
              <a:defRPr sz="4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FF21A-EFBA-42C4-8A58-555048B7F585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68353-50D3-4ADF-8360-E0FC0E35EF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6172200" y="161925"/>
            <a:ext cx="2971800" cy="1152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0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>
            <a:noAutofit/>
          </a:bodyPr>
          <a:lstStyle>
            <a:lvl1pPr algn="l">
              <a:defRPr sz="4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E2C8E-AC2A-42A3-92B8-EE62657D411C}" type="datetimeFigureOut">
              <a:rPr lang="en-US"/>
              <a:pPr>
                <a:defRPr/>
              </a:pPr>
              <a:t>9/19/2016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EAD73-6DAC-4DEE-8482-0A9979586AF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013"/>
            <a:ext cx="9144000" cy="1454150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8275"/>
            <a:ext cx="9144000" cy="1154113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563"/>
            <a:ext cx="8229600" cy="111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4C7040-249D-44DA-A568-58E61C8947EE}" type="datetimeFigureOut">
              <a:rPr lang="en-US"/>
              <a:pPr>
                <a:defRPr/>
              </a:pPr>
              <a:t>9/19/2016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50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7184A-C9C5-47D8-AA72-CBA8052A898F}" type="slidenum">
              <a:rPr lang="en-US"/>
              <a:pPr>
                <a:defRPr/>
              </a:pPr>
              <a:t>‹nº›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368425"/>
            <a:ext cx="9144000" cy="14922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1" r:id="rId1"/>
    <p:sldLayoutId id="2147486672" r:id="rId2"/>
    <p:sldLayoutId id="2147486673" r:id="rId3"/>
    <p:sldLayoutId id="2147486674" r:id="rId4"/>
    <p:sldLayoutId id="2147486675" r:id="rId5"/>
    <p:sldLayoutId id="2147486676" r:id="rId6"/>
    <p:sldLayoutId id="2147486677" r:id="rId7"/>
    <p:sldLayoutId id="2147486678" r:id="rId8"/>
    <p:sldLayoutId id="2147486679" r:id="rId9"/>
    <p:sldLayoutId id="2147486680" r:id="rId10"/>
    <p:sldLayoutId id="2147486681" r:id="rId11"/>
    <p:sldLayoutId id="2147486682" r:id="rId12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48774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EB8E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3B651"/>
        </a:buClr>
        <a:buFont typeface="Arial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4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w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6.jpeg"/><Relationship Id="rId4" Type="http://schemas.openxmlformats.org/officeDocument/2006/relationships/diagramData" Target="../diagrams/data5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4.png"/><Relationship Id="rId7" Type="http://schemas.openxmlformats.org/officeDocument/2006/relationships/image" Target="../media/image24.w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11" Type="http://schemas.openxmlformats.org/officeDocument/2006/relationships/image" Target="../media/image28.jpeg"/><Relationship Id="rId5" Type="http://schemas.openxmlformats.org/officeDocument/2006/relationships/image" Target="../media/image22.wmf"/><Relationship Id="rId10" Type="http://schemas.openxmlformats.org/officeDocument/2006/relationships/image" Target="../media/image27.wmf"/><Relationship Id="rId4" Type="http://schemas.openxmlformats.org/officeDocument/2006/relationships/image" Target="../media/image17.png"/><Relationship Id="rId9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5.png"/><Relationship Id="rId4" Type="http://schemas.openxmlformats.org/officeDocument/2006/relationships/diagramData" Target="../diagrams/data7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5.png"/><Relationship Id="rId4" Type="http://schemas.openxmlformats.org/officeDocument/2006/relationships/diagramData" Target="../diagrams/data9.xml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7.png"/><Relationship Id="rId9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17.png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0.xml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8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1.xml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6.jpe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jpeg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33" y="599910"/>
            <a:ext cx="8501063" cy="847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“O recebimento e a distribuição nas compras centralizadas da Marinha do Brasil”</a:t>
            </a:r>
          </a:p>
        </p:txBody>
      </p:sp>
      <p:sp>
        <p:nvSpPr>
          <p:cNvPr id="628742" name="Text Box 6"/>
          <p:cNvSpPr txBox="1">
            <a:spLocks noChangeArrowheads="1"/>
          </p:cNvSpPr>
          <p:nvPr/>
        </p:nvSpPr>
        <p:spPr bwMode="auto">
          <a:xfrm>
            <a:off x="2555875" y="6210300"/>
            <a:ext cx="39449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2A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364" name="CaixaDeTexto 6"/>
          <p:cNvSpPr txBox="1">
            <a:spLocks noChangeArrowheads="1"/>
          </p:cNvSpPr>
          <p:nvPr/>
        </p:nvSpPr>
        <p:spPr bwMode="auto">
          <a:xfrm>
            <a:off x="-111125" y="214313"/>
            <a:ext cx="9255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2400" b="1"/>
              <a:t> </a:t>
            </a:r>
            <a:r>
              <a:rPr lang="pt-BR" altLang="pt-BR" sz="2000" b="1">
                <a:solidFill>
                  <a:srgbClr val="0000FF"/>
                </a:solidFill>
              </a:rPr>
              <a:t>DIRETORIA DE ABASTECIMENTO DA MARINHA   </a:t>
            </a:r>
          </a:p>
        </p:txBody>
      </p:sp>
      <p:sp>
        <p:nvSpPr>
          <p:cNvPr id="9" name="CaixaDeTexto 6"/>
          <p:cNvSpPr txBox="1">
            <a:spLocks noChangeArrowheads="1"/>
          </p:cNvSpPr>
          <p:nvPr/>
        </p:nvSpPr>
        <p:spPr bwMode="auto">
          <a:xfrm>
            <a:off x="123825" y="57864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Compras Centralizadas</a:t>
            </a:r>
          </a:p>
          <a:p>
            <a:pPr algn="ctr" eaLnBrk="1" hangingPunct="1">
              <a:defRPr/>
            </a:pPr>
            <a:r>
              <a:rPr lang="pt-BR" altLang="pt-B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de setembro de 2016</a:t>
            </a:r>
          </a:p>
        </p:txBody>
      </p:sp>
      <p:pic>
        <p:nvPicPr>
          <p:cNvPr id="8" name="Imagem 7" descr="GM No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571612"/>
            <a:ext cx="5643602" cy="42327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a 27"/>
          <p:cNvGraphicFramePr/>
          <p:nvPr/>
        </p:nvGraphicFramePr>
        <p:xfrm>
          <a:off x="368468" y="1214422"/>
          <a:ext cx="8632687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7" name="Conector reto 46"/>
          <p:cNvCxnSpPr/>
          <p:nvPr/>
        </p:nvCxnSpPr>
        <p:spPr>
          <a:xfrm rot="16200000" flipH="1">
            <a:off x="3857625" y="2360613"/>
            <a:ext cx="14287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rot="16200000" flipH="1">
            <a:off x="7532687" y="2357438"/>
            <a:ext cx="14287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rot="16200000" flipH="1">
            <a:off x="6623050" y="2357438"/>
            <a:ext cx="14287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 rot="16200000" flipH="1">
            <a:off x="5726112" y="2365376"/>
            <a:ext cx="14287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 rot="16200000" flipH="1">
            <a:off x="4786312" y="2357438"/>
            <a:ext cx="14287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082800" y="1785938"/>
            <a:ext cx="2027238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 DE 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SUPERVISÃO GERAL</a:t>
            </a: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6372225" y="3933825"/>
            <a:ext cx="19875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ÓRGÃOS DE </a:t>
            </a:r>
          </a:p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DIREÇÃO TÉCNICA </a:t>
            </a: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123825" y="2928938"/>
            <a:ext cx="1876425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 DE</a:t>
            </a:r>
          </a:p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DIREÇÃO GERENCIAL </a:t>
            </a: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428625" y="2357438"/>
            <a:ext cx="2008188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 DE </a:t>
            </a:r>
          </a:p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SUPERINTENDÊNCIA</a:t>
            </a:r>
          </a:p>
        </p:txBody>
      </p:sp>
      <p:sp>
        <p:nvSpPr>
          <p:cNvPr id="37" name="Rectangle 99"/>
          <p:cNvSpPr>
            <a:spLocks noChangeArrowheads="1"/>
          </p:cNvSpPr>
          <p:nvPr/>
        </p:nvSpPr>
        <p:spPr bwMode="auto">
          <a:xfrm>
            <a:off x="3059113" y="5229225"/>
            <a:ext cx="15938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ÓRGÃOS DE</a:t>
            </a:r>
          </a:p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DISTRIBUIÇÃO </a:t>
            </a: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142875" y="3500438"/>
            <a:ext cx="125095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 DE CONTROLE  </a:t>
            </a:r>
          </a:p>
        </p:txBody>
      </p:sp>
      <p:sp>
        <p:nvSpPr>
          <p:cNvPr id="39" name="Rectangle 99"/>
          <p:cNvSpPr>
            <a:spLocks noChangeArrowheads="1"/>
          </p:cNvSpPr>
          <p:nvPr/>
        </p:nvSpPr>
        <p:spPr bwMode="auto">
          <a:xfrm>
            <a:off x="4211638" y="3757613"/>
            <a:ext cx="15938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ÓRGÃOS DE</a:t>
            </a:r>
          </a:p>
          <a:p>
            <a:pPr algn="ctr">
              <a:defRPr/>
            </a:pPr>
            <a:r>
              <a:rPr lang="pt-BR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OBTENÇÃO </a:t>
            </a:r>
          </a:p>
        </p:txBody>
      </p:sp>
      <p:cxnSp>
        <p:nvCxnSpPr>
          <p:cNvPr id="40" name="Conector de seta reta 39"/>
          <p:cNvCxnSpPr/>
          <p:nvPr/>
        </p:nvCxnSpPr>
        <p:spPr bwMode="auto">
          <a:xfrm rot="10800000">
            <a:off x="3929063" y="3500438"/>
            <a:ext cx="500062" cy="21431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 bwMode="auto">
          <a:xfrm flipH="1" flipV="1">
            <a:off x="4051300" y="3913188"/>
            <a:ext cx="355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 bwMode="auto">
          <a:xfrm rot="5400000" flipH="1" flipV="1">
            <a:off x="4404519" y="3453606"/>
            <a:ext cx="285750" cy="2365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/>
          <p:cNvCxnSpPr/>
          <p:nvPr/>
        </p:nvCxnSpPr>
        <p:spPr bwMode="auto">
          <a:xfrm rot="10800000">
            <a:off x="2857500" y="5500688"/>
            <a:ext cx="428625" cy="15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de seta reta 70"/>
          <p:cNvCxnSpPr/>
          <p:nvPr/>
        </p:nvCxnSpPr>
        <p:spPr bwMode="auto">
          <a:xfrm rot="5400000" flipH="1" flipV="1">
            <a:off x="3379788" y="5089525"/>
            <a:ext cx="395287" cy="1111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4932363" y="4581525"/>
            <a:ext cx="1643062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DepSMRJ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DepSIMRJ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DepMSMRJ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DepFMRJ</a:t>
            </a: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DepNavRJ</a:t>
            </a: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DepCMRJ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6732588" y="4581525"/>
            <a:ext cx="1643062" cy="1858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CeIMMa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CeIMBe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CeIMNa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CeIMSa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CeIMLa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CeIMSPA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1400" b="1" dirty="0" err="1">
                <a:solidFill>
                  <a:schemeClr val="accent1">
                    <a:lumMod val="50000"/>
                  </a:schemeClr>
                </a:solidFill>
              </a:rPr>
              <a:t>CeIMRG</a:t>
            </a:r>
            <a:endParaRPr lang="pt-BR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3" name="Conector de seta reta 42"/>
          <p:cNvCxnSpPr/>
          <p:nvPr/>
        </p:nvCxnSpPr>
        <p:spPr bwMode="auto">
          <a:xfrm flipV="1">
            <a:off x="7092950" y="3429000"/>
            <a:ext cx="0" cy="4286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o 48"/>
          <p:cNvGrpSpPr/>
          <p:nvPr/>
        </p:nvGrpSpPr>
        <p:grpSpPr>
          <a:xfrm>
            <a:off x="4471384" y="2377902"/>
            <a:ext cx="820420" cy="410210"/>
            <a:chOff x="6929487" y="214315"/>
            <a:chExt cx="820420" cy="410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0" name="Retângulo 49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tângulo 50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/>
                <a:t>CON</a:t>
              </a:r>
            </a:p>
          </p:txBody>
        </p:sp>
      </p:grpSp>
      <p:grpSp>
        <p:nvGrpSpPr>
          <p:cNvPr id="3" name="Grupo 51"/>
          <p:cNvGrpSpPr/>
          <p:nvPr/>
        </p:nvGrpSpPr>
        <p:grpSpPr>
          <a:xfrm>
            <a:off x="6299089" y="2377902"/>
            <a:ext cx="820420" cy="410210"/>
            <a:chOff x="6929487" y="214315"/>
            <a:chExt cx="820420" cy="410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3" name="Retângulo 52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tângulo 53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/>
                <a:t>DGPM</a:t>
              </a:r>
            </a:p>
          </p:txBody>
        </p:sp>
      </p:grpSp>
      <p:grpSp>
        <p:nvGrpSpPr>
          <p:cNvPr id="4" name="Grupo 54"/>
          <p:cNvGrpSpPr/>
          <p:nvPr/>
        </p:nvGrpSpPr>
        <p:grpSpPr>
          <a:xfrm>
            <a:off x="5402294" y="2375848"/>
            <a:ext cx="820420" cy="410210"/>
            <a:chOff x="6929487" y="214315"/>
            <a:chExt cx="820420" cy="410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6" name="Retângulo 55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tângulo 56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/>
                <a:t>CGCFN</a:t>
              </a:r>
            </a:p>
          </p:txBody>
        </p:sp>
      </p:grpSp>
      <p:grpSp>
        <p:nvGrpSpPr>
          <p:cNvPr id="5" name="Grupo 57"/>
          <p:cNvGrpSpPr/>
          <p:nvPr/>
        </p:nvGrpSpPr>
        <p:grpSpPr>
          <a:xfrm>
            <a:off x="7212503" y="2378696"/>
            <a:ext cx="820420" cy="410210"/>
            <a:chOff x="6929487" y="214315"/>
            <a:chExt cx="820420" cy="4102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9" name="Retângulo 58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tângulo 59"/>
            <p:cNvSpPr/>
            <p:nvPr/>
          </p:nvSpPr>
          <p:spPr>
            <a:xfrm>
              <a:off x="6929487" y="214315"/>
              <a:ext cx="820420" cy="4102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 err="1"/>
                <a:t>SecCTM</a:t>
              </a:r>
              <a:endParaRPr lang="en-US" sz="1600" b="1" dirty="0"/>
            </a:p>
          </p:txBody>
        </p:sp>
      </p:grpSp>
      <p:grpSp>
        <p:nvGrpSpPr>
          <p:cNvPr id="6" name="Grupo 176"/>
          <p:cNvGrpSpPr/>
          <p:nvPr/>
        </p:nvGrpSpPr>
        <p:grpSpPr>
          <a:xfrm>
            <a:off x="1762168" y="5333888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65" name="Retângulo 64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Retângulo 65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upo 176"/>
          <p:cNvGrpSpPr/>
          <p:nvPr/>
        </p:nvGrpSpPr>
        <p:grpSpPr>
          <a:xfrm>
            <a:off x="5000628" y="1202547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73" name="Retângulo 72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Retângulo 73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upo 176"/>
          <p:cNvGrpSpPr/>
          <p:nvPr/>
        </p:nvGrpSpPr>
        <p:grpSpPr>
          <a:xfrm>
            <a:off x="4500562" y="1785926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76" name="Retângulo 75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Retângulo 76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upo 176"/>
          <p:cNvGrpSpPr/>
          <p:nvPr/>
        </p:nvGrpSpPr>
        <p:grpSpPr>
          <a:xfrm>
            <a:off x="2607549" y="2345555"/>
            <a:ext cx="857256" cy="440503"/>
            <a:chOff x="1880375" y="3818090"/>
            <a:chExt cx="1074905" cy="552342"/>
          </a:xfrm>
          <a:solidFill>
            <a:srgbClr val="FF0000">
              <a:alpha val="20000"/>
            </a:srgbClr>
          </a:solidFill>
        </p:grpSpPr>
        <p:sp>
          <p:nvSpPr>
            <p:cNvPr id="79" name="Retângulo 78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Retângulo 82"/>
            <p:cNvSpPr/>
            <p:nvPr/>
          </p:nvSpPr>
          <p:spPr>
            <a:xfrm>
              <a:off x="1880375" y="383298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upo 176"/>
          <p:cNvGrpSpPr/>
          <p:nvPr/>
        </p:nvGrpSpPr>
        <p:grpSpPr>
          <a:xfrm>
            <a:off x="8096212" y="2357430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85" name="Retângulo 84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Retângulo 85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o 176"/>
          <p:cNvGrpSpPr/>
          <p:nvPr/>
        </p:nvGrpSpPr>
        <p:grpSpPr>
          <a:xfrm>
            <a:off x="7191268" y="2928934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89" name="Retângulo 88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Retângulo 89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upo 176"/>
          <p:cNvGrpSpPr/>
          <p:nvPr/>
        </p:nvGrpSpPr>
        <p:grpSpPr>
          <a:xfrm>
            <a:off x="2214546" y="2940809"/>
            <a:ext cx="84528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02" name="Retângulo 101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Retângulo 102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upo 176"/>
          <p:cNvGrpSpPr/>
          <p:nvPr/>
        </p:nvGrpSpPr>
        <p:grpSpPr>
          <a:xfrm>
            <a:off x="3214678" y="2940809"/>
            <a:ext cx="85326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05" name="Retângulo 104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Retângulo 105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upo 176"/>
          <p:cNvGrpSpPr/>
          <p:nvPr/>
        </p:nvGrpSpPr>
        <p:grpSpPr>
          <a:xfrm>
            <a:off x="4214810" y="2940809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08" name="Retângulo 107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Retângulo 108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o 176"/>
          <p:cNvGrpSpPr/>
          <p:nvPr/>
        </p:nvGrpSpPr>
        <p:grpSpPr>
          <a:xfrm>
            <a:off x="1774043" y="4167130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11" name="Retângulo 110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Retângulo 111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upo 176"/>
          <p:cNvGrpSpPr/>
          <p:nvPr/>
        </p:nvGrpSpPr>
        <p:grpSpPr>
          <a:xfrm>
            <a:off x="1547854" y="3524188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14" name="Retângulo 113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Retângulo 114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upo 176"/>
          <p:cNvGrpSpPr/>
          <p:nvPr/>
        </p:nvGrpSpPr>
        <p:grpSpPr>
          <a:xfrm>
            <a:off x="2987824" y="3645024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17" name="Retângulo 116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Retângulo 117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Grupo 176"/>
          <p:cNvGrpSpPr/>
          <p:nvPr/>
        </p:nvGrpSpPr>
        <p:grpSpPr>
          <a:xfrm>
            <a:off x="1774043" y="4726759"/>
            <a:ext cx="857256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20" name="Retângulo 119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1" name="Retângulo 120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4" name="CaixaDeTexto 103"/>
          <p:cNvSpPr txBox="1">
            <a:spLocks noChangeArrowheads="1"/>
          </p:cNvSpPr>
          <p:nvPr/>
        </p:nvSpPr>
        <p:spPr bwMode="auto">
          <a:xfrm>
            <a:off x="1547813" y="5949950"/>
            <a:ext cx="4932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Subordinados diretamente aos Comandos Distritais e apenas funcionalmente ao CCIM</a:t>
            </a:r>
          </a:p>
        </p:txBody>
      </p:sp>
      <p:grpSp>
        <p:nvGrpSpPr>
          <p:cNvPr id="19" name="Grupo 176"/>
          <p:cNvGrpSpPr/>
          <p:nvPr/>
        </p:nvGrpSpPr>
        <p:grpSpPr>
          <a:xfrm>
            <a:off x="3131840" y="4437112"/>
            <a:ext cx="857256" cy="428628"/>
            <a:chOff x="1880375" y="3818090"/>
            <a:chExt cx="1074905" cy="537452"/>
          </a:xfrm>
          <a:solidFill>
            <a:schemeClr val="bg1">
              <a:alpha val="20000"/>
            </a:schemeClr>
          </a:solidFill>
        </p:grpSpPr>
        <p:sp>
          <p:nvSpPr>
            <p:cNvPr id="122" name="Retângulo 121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5" name="Retângulo 124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8" name="CaixaDeTexto 127"/>
          <p:cNvSpPr txBox="1">
            <a:spLocks noChangeArrowheads="1"/>
          </p:cNvSpPr>
          <p:nvPr/>
        </p:nvSpPr>
        <p:spPr bwMode="auto">
          <a:xfrm>
            <a:off x="539750" y="5732463"/>
            <a:ext cx="4608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Subordinados diretamente ao CCIM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6156176" y="2924944"/>
            <a:ext cx="936104" cy="41021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600" b="1" dirty="0"/>
              <a:t>CMATFN</a:t>
            </a:r>
          </a:p>
        </p:txBody>
      </p:sp>
      <p:cxnSp>
        <p:nvCxnSpPr>
          <p:cNvPr id="96" name="Conector reto 95"/>
          <p:cNvCxnSpPr/>
          <p:nvPr/>
        </p:nvCxnSpPr>
        <p:spPr>
          <a:xfrm>
            <a:off x="5795963" y="2852738"/>
            <a:ext cx="0" cy="288925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>
          <a:xfrm>
            <a:off x="5795963" y="3141663"/>
            <a:ext cx="288925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o 176"/>
          <p:cNvGrpSpPr/>
          <p:nvPr/>
        </p:nvGrpSpPr>
        <p:grpSpPr>
          <a:xfrm>
            <a:off x="6084168" y="2924944"/>
            <a:ext cx="1008112" cy="428628"/>
            <a:chOff x="1880375" y="3818090"/>
            <a:chExt cx="1074905" cy="537452"/>
          </a:xfrm>
          <a:solidFill>
            <a:srgbClr val="FF0000">
              <a:alpha val="20000"/>
            </a:srgbClr>
          </a:solidFill>
        </p:grpSpPr>
        <p:sp>
          <p:nvSpPr>
            <p:cNvPr id="100" name="Retângulo 99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Retângulo 100"/>
            <p:cNvSpPr/>
            <p:nvPr/>
          </p:nvSpPr>
          <p:spPr>
            <a:xfrm>
              <a:off x="1880375" y="3818090"/>
              <a:ext cx="1074905" cy="5374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" tIns="8255" rIns="8255" bIns="8255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4625" name="Imagem 30" descr="Marinha_do_Brasil.tif"/>
          <p:cNvPicPr>
            <a:picLocks noChangeAspect="1"/>
          </p:cNvPicPr>
          <p:nvPr/>
        </p:nvPicPr>
        <p:blipFill>
          <a:blip r:embed="rId7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26" name="Imagem 91" descr="Brasao DAbM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1000" y="214313"/>
            <a:ext cx="10080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ítulo 8"/>
          <p:cNvSpPr txBox="1">
            <a:spLocks/>
          </p:cNvSpPr>
          <p:nvPr/>
        </p:nvSpPr>
        <p:spPr>
          <a:xfrm>
            <a:off x="349689" y="148347"/>
            <a:ext cx="8229600" cy="8477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540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Estrutura do SAbM</a:t>
            </a:r>
            <a:endParaRPr lang="pt-BR" sz="5400" dirty="0">
              <a:ln w="1397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88" grpId="0" animBg="1"/>
      <p:bldP spid="128" grpId="0"/>
      <p:bldP spid="1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148347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Estrutura do </a:t>
            </a:r>
            <a:r>
              <a:rPr lang="pt-BR" dirty="0" err="1" smtClean="0">
                <a:latin typeface="Candara" panose="020E0502030303020204" pitchFamily="34" charset="0"/>
              </a:rPr>
              <a:t>SAbM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2560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acan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8325" y="6246813"/>
            <a:ext cx="971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914400"/>
            <a:ext cx="5410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6000" y="4038600"/>
            <a:ext cx="10223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3550" y="2863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6600" y="2057400"/>
            <a:ext cx="7175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43350" y="20256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8950" y="2444750"/>
            <a:ext cx="6096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750" y="38100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8550" y="3505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5750" y="48450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Text Box 12"/>
          <p:cNvSpPr txBox="1">
            <a:spLocks noChangeArrowheads="1"/>
          </p:cNvSpPr>
          <p:nvPr/>
        </p:nvSpPr>
        <p:spPr bwMode="auto">
          <a:xfrm>
            <a:off x="2495550" y="2667000"/>
            <a:ext cx="175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Clr>
                <a:srgbClr val="80808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>
                <a:solidFill>
                  <a:srgbClr val="000000"/>
                </a:solidFill>
              </a:rPr>
              <a:t>CeIMMa</a:t>
            </a:r>
          </a:p>
        </p:txBody>
      </p:sp>
      <p:sp>
        <p:nvSpPr>
          <p:cNvPr id="25615" name="Text Box 13"/>
          <p:cNvSpPr txBox="1">
            <a:spLocks noChangeArrowheads="1"/>
          </p:cNvSpPr>
          <p:nvPr/>
        </p:nvSpPr>
        <p:spPr bwMode="auto">
          <a:xfrm>
            <a:off x="4552950" y="1557338"/>
            <a:ext cx="167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/>
              <a:t>CeIMBe</a:t>
            </a:r>
          </a:p>
        </p:txBody>
      </p:sp>
      <p:sp>
        <p:nvSpPr>
          <p:cNvPr id="25616" name="Text Box 14"/>
          <p:cNvSpPr txBox="1">
            <a:spLocks noChangeArrowheads="1"/>
          </p:cNvSpPr>
          <p:nvPr/>
        </p:nvSpPr>
        <p:spPr bwMode="auto">
          <a:xfrm>
            <a:off x="6534150" y="1995488"/>
            <a:ext cx="1447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/>
              <a:t>CeIMNa</a:t>
            </a:r>
          </a:p>
        </p:txBody>
      </p:sp>
      <p:sp>
        <p:nvSpPr>
          <p:cNvPr id="25617" name="Text Box 15"/>
          <p:cNvSpPr txBox="1">
            <a:spLocks noChangeArrowheads="1"/>
          </p:cNvSpPr>
          <p:nvPr/>
        </p:nvSpPr>
        <p:spPr bwMode="auto">
          <a:xfrm>
            <a:off x="6229350" y="2895600"/>
            <a:ext cx="1828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/>
              <a:t>CeIMSa</a:t>
            </a:r>
          </a:p>
        </p:txBody>
      </p:sp>
      <p:sp>
        <p:nvSpPr>
          <p:cNvPr id="25618" name="Text Box 16"/>
          <p:cNvSpPr txBox="1">
            <a:spLocks noChangeArrowheads="1"/>
          </p:cNvSpPr>
          <p:nvPr/>
        </p:nvSpPr>
        <p:spPr bwMode="auto">
          <a:xfrm>
            <a:off x="5848350" y="3657600"/>
            <a:ext cx="1447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/>
              <a:t>CeIMSPA</a:t>
            </a:r>
          </a:p>
        </p:txBody>
      </p:sp>
      <p:sp>
        <p:nvSpPr>
          <p:cNvPr id="25619" name="Text Box 17"/>
          <p:cNvSpPr txBox="1">
            <a:spLocks noChangeArrowheads="1"/>
          </p:cNvSpPr>
          <p:nvPr/>
        </p:nvSpPr>
        <p:spPr bwMode="auto">
          <a:xfrm>
            <a:off x="4095750" y="5105400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/>
              <a:t>CeIMRG</a:t>
            </a:r>
          </a:p>
        </p:txBody>
      </p:sp>
      <p:sp>
        <p:nvSpPr>
          <p:cNvPr id="25620" name="Text Box 18"/>
          <p:cNvSpPr txBox="1">
            <a:spLocks noChangeArrowheads="1"/>
          </p:cNvSpPr>
          <p:nvPr/>
        </p:nvSpPr>
        <p:spPr bwMode="auto">
          <a:xfrm>
            <a:off x="2647950" y="3657600"/>
            <a:ext cx="167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125"/>
              </a:spcBef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altLang="pt-BR"/>
              <a:t>CeIMLa</a:t>
            </a:r>
          </a:p>
        </p:txBody>
      </p:sp>
      <p:cxnSp>
        <p:nvCxnSpPr>
          <p:cNvPr id="25621" name="AutoShape 19"/>
          <p:cNvCxnSpPr>
            <a:cxnSpLocks noChangeShapeType="1"/>
          </p:cNvCxnSpPr>
          <p:nvPr/>
        </p:nvCxnSpPr>
        <p:spPr bwMode="auto">
          <a:xfrm rot="10800000">
            <a:off x="4324350" y="3673475"/>
            <a:ext cx="501650" cy="61595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cxnSp>
        <p:nvCxnSpPr>
          <p:cNvPr id="25622" name="AutoShape 20"/>
          <p:cNvCxnSpPr>
            <a:cxnSpLocks noChangeShapeType="1"/>
          </p:cNvCxnSpPr>
          <p:nvPr/>
        </p:nvCxnSpPr>
        <p:spPr bwMode="auto">
          <a:xfrm rot="10800000" flipV="1">
            <a:off x="4438650" y="4289425"/>
            <a:ext cx="387350" cy="555625"/>
          </a:xfrm>
          <a:prstGeom prst="curvedConnector2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cxnSp>
        <p:nvCxnSpPr>
          <p:cNvPr id="25623" name="AutoShape 21"/>
          <p:cNvCxnSpPr>
            <a:cxnSpLocks noChangeShapeType="1"/>
          </p:cNvCxnSpPr>
          <p:nvPr/>
        </p:nvCxnSpPr>
        <p:spPr bwMode="auto">
          <a:xfrm rot="10800000">
            <a:off x="3638550" y="2593975"/>
            <a:ext cx="1187450" cy="169545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cxnSp>
        <p:nvCxnSpPr>
          <p:cNvPr id="25624" name="AutoShape 22"/>
          <p:cNvCxnSpPr>
            <a:cxnSpLocks noChangeShapeType="1"/>
          </p:cNvCxnSpPr>
          <p:nvPr/>
        </p:nvCxnSpPr>
        <p:spPr bwMode="auto">
          <a:xfrm rot="10800000">
            <a:off x="4286250" y="2362200"/>
            <a:ext cx="539750" cy="1927225"/>
          </a:xfrm>
          <a:prstGeom prst="curvedConnector2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cxnSp>
        <p:nvCxnSpPr>
          <p:cNvPr id="25625" name="AutoShape 23"/>
          <p:cNvCxnSpPr>
            <a:cxnSpLocks noChangeShapeType="1"/>
          </p:cNvCxnSpPr>
          <p:nvPr/>
        </p:nvCxnSpPr>
        <p:spPr bwMode="auto">
          <a:xfrm rot="10800000" flipH="1">
            <a:off x="4826000" y="2233613"/>
            <a:ext cx="990600" cy="2055812"/>
          </a:xfrm>
          <a:prstGeom prst="curvedConnector3">
            <a:avLst>
              <a:gd name="adj1" fmla="val -23079"/>
            </a:avLst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cxnSp>
        <p:nvCxnSpPr>
          <p:cNvPr id="25626" name="AutoShape 24"/>
          <p:cNvCxnSpPr>
            <a:cxnSpLocks noChangeShapeType="1"/>
          </p:cNvCxnSpPr>
          <p:nvPr/>
        </p:nvCxnSpPr>
        <p:spPr bwMode="auto">
          <a:xfrm rot="10800000" flipH="1">
            <a:off x="4826000" y="3200400"/>
            <a:ext cx="1060450" cy="1089025"/>
          </a:xfrm>
          <a:prstGeom prst="curvedConnector4">
            <a:avLst>
              <a:gd name="adj1" fmla="val -21556"/>
              <a:gd name="adj2" fmla="val 61514"/>
            </a:avLst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cxnSp>
        <p:nvCxnSpPr>
          <p:cNvPr id="25627" name="AutoShape 25"/>
          <p:cNvCxnSpPr>
            <a:cxnSpLocks noChangeShapeType="1"/>
          </p:cNvCxnSpPr>
          <p:nvPr/>
        </p:nvCxnSpPr>
        <p:spPr bwMode="auto">
          <a:xfrm rot="10800000" flipH="1">
            <a:off x="4826000" y="3978275"/>
            <a:ext cx="412750" cy="311150"/>
          </a:xfrm>
          <a:prstGeom prst="curvedConnector3">
            <a:avLst>
              <a:gd name="adj1" fmla="val -55384"/>
            </a:avLst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</p:spPr>
      </p:cxnSp>
      <p:pic>
        <p:nvPicPr>
          <p:cNvPr id="25628" name="Imagem 28" descr="Brasao DAbM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629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Imagem 7" descr="Brasao DAb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41" name="Rectangle 5"/>
          <p:cNvSpPr>
            <a:spLocks noChangeArrowheads="1"/>
          </p:cNvSpPr>
          <p:nvPr/>
        </p:nvSpPr>
        <p:spPr bwMode="auto">
          <a:xfrm>
            <a:off x="-44450" y="4149725"/>
            <a:ext cx="91455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2A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2000" dirty="0">
                <a:latin typeface="Candara" panose="020E0502030303020204" pitchFamily="34" charset="0"/>
                <a:cs typeface="+mn-cs"/>
              </a:rPr>
              <a:t>Apresentação ao </a:t>
            </a:r>
            <a:r>
              <a:rPr lang="pt-BR" sz="2000" dirty="0" err="1">
                <a:latin typeface="Candara" panose="020E0502030303020204" pitchFamily="34" charset="0"/>
                <a:cs typeface="+mn-cs"/>
              </a:rPr>
              <a:t>Ten-Brig</a:t>
            </a:r>
            <a:r>
              <a:rPr lang="pt-BR" sz="2000" dirty="0">
                <a:latin typeface="Candara" panose="020E0502030303020204" pitchFamily="34" charset="0"/>
                <a:cs typeface="+mn-cs"/>
              </a:rPr>
              <a:t> Machado – CHELOG-MD</a:t>
            </a:r>
          </a:p>
        </p:txBody>
      </p:sp>
      <p:sp>
        <p:nvSpPr>
          <p:cNvPr id="628742" name="Text Box 6"/>
          <p:cNvSpPr txBox="1">
            <a:spLocks noChangeArrowheads="1"/>
          </p:cNvSpPr>
          <p:nvPr/>
        </p:nvSpPr>
        <p:spPr bwMode="auto">
          <a:xfrm>
            <a:off x="2555875" y="6210300"/>
            <a:ext cx="39449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2A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7893" name="Imagem 6" descr="00CCIM-AD41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1160" y="1659326"/>
            <a:ext cx="8143875" cy="4127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653" name="Imagem 30" descr="Marinha_do_Brasil.tif"/>
          <p:cNvPicPr>
            <a:picLocks noChangeAspect="1"/>
          </p:cNvPicPr>
          <p:nvPr/>
        </p:nvPicPr>
        <p:blipFill>
          <a:blip r:embed="rId4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4" descr="brasao_Ccim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ítulo 8"/>
          <p:cNvSpPr txBox="1">
            <a:spLocks/>
          </p:cNvSpPr>
          <p:nvPr/>
        </p:nvSpPr>
        <p:spPr>
          <a:xfrm>
            <a:off x="349689" y="148347"/>
            <a:ext cx="8229600" cy="8477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800" dirty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Atuação do CCIM</a:t>
            </a:r>
            <a:endParaRPr lang="pt-BR" sz="4800" dirty="0">
              <a:ln w="1397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148347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Atuação do CCIM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28675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677" name="Picture 6" descr="acanto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8325" y="6246813"/>
            <a:ext cx="971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3870" y="2596688"/>
            <a:ext cx="8072438" cy="1754187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2075" tIns="46038" rIns="92075" bIns="4603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tx1"/>
                </a:solidFill>
                <a:latin typeface="Candara" pitchFamily="34" charset="0"/>
              </a:rPr>
              <a:t>PROVER o </a:t>
            </a:r>
            <a:r>
              <a:rPr lang="pt-BR" sz="3600" dirty="0">
                <a:solidFill>
                  <a:srgbClr val="FF0000"/>
                </a:solidFill>
                <a:latin typeface="Candara" pitchFamily="34" charset="0"/>
              </a:rPr>
              <a:t>MATERIAL</a:t>
            </a:r>
            <a:r>
              <a:rPr lang="pt-BR" sz="3600" dirty="0">
                <a:solidFill>
                  <a:schemeClr val="tx1"/>
                </a:solidFill>
                <a:latin typeface="Candara" pitchFamily="34" charset="0"/>
              </a:rPr>
              <a:t> necessário, no </a:t>
            </a:r>
            <a:r>
              <a:rPr lang="pt-BR" sz="3600" dirty="0">
                <a:solidFill>
                  <a:srgbClr val="FF0000"/>
                </a:solidFill>
                <a:latin typeface="Candara" pitchFamily="34" charset="0"/>
              </a:rPr>
              <a:t>LOCAL</a:t>
            </a:r>
            <a:r>
              <a:rPr lang="pt-BR" sz="3600" dirty="0">
                <a:solidFill>
                  <a:schemeClr val="tx1"/>
                </a:solidFill>
                <a:latin typeface="Candara" pitchFamily="34" charset="0"/>
              </a:rPr>
              <a:t>  exato, no </a:t>
            </a:r>
            <a:r>
              <a:rPr lang="pt-BR" sz="3600" dirty="0">
                <a:solidFill>
                  <a:srgbClr val="FF0000"/>
                </a:solidFill>
                <a:latin typeface="Candara" pitchFamily="34" charset="0"/>
              </a:rPr>
              <a:t>MOMENTO</a:t>
            </a:r>
            <a:r>
              <a:rPr lang="pt-BR" sz="3600" dirty="0">
                <a:solidFill>
                  <a:schemeClr val="tx1"/>
                </a:solidFill>
                <a:latin typeface="Candara" pitchFamily="34" charset="0"/>
              </a:rPr>
              <a:t> oportuno, ao  menor  </a:t>
            </a:r>
            <a:r>
              <a:rPr lang="pt-BR" sz="3600" dirty="0">
                <a:solidFill>
                  <a:srgbClr val="FF0000"/>
                </a:solidFill>
                <a:latin typeface="Candara" pitchFamily="34" charset="0"/>
              </a:rPr>
              <a:t>CUSTO</a:t>
            </a:r>
            <a:r>
              <a:rPr lang="pt-BR" sz="3600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11" name="Texto explicativo em seta para baixo 10"/>
          <p:cNvSpPr/>
          <p:nvPr/>
        </p:nvSpPr>
        <p:spPr>
          <a:xfrm>
            <a:off x="514155" y="1782708"/>
            <a:ext cx="8159945" cy="72008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b="1" dirty="0">
                <a:solidFill>
                  <a:schemeClr val="tx1"/>
                </a:solidFill>
                <a:latin typeface="Candara" pitchFamily="34" charset="0"/>
              </a:rPr>
              <a:t>Missão do CCIM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148347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Atuação do CCIM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2969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tângulo 2"/>
          <p:cNvSpPr/>
          <p:nvPr/>
        </p:nvSpPr>
        <p:spPr>
          <a:xfrm>
            <a:off x="514155" y="2348880"/>
            <a:ext cx="8159945" cy="1224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pt-BR" sz="200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É o sistema de informações e de gerência de material que se destina a apoiar a Logística do </a:t>
            </a:r>
            <a:r>
              <a:rPr lang="pt-BR" sz="2000" dirty="0" err="1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SAbM</a:t>
            </a:r>
            <a:r>
              <a:rPr lang="pt-BR" sz="200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provendo as informações necessárias ao desempenho das atividades técnicas e gerenciais de Abastecimento.</a:t>
            </a:r>
            <a:endParaRPr lang="pt-BR" sz="2000" dirty="0"/>
          </a:p>
        </p:txBody>
      </p:sp>
      <p:sp>
        <p:nvSpPr>
          <p:cNvPr id="4" name="Texto explicativo em seta para baixo 3"/>
          <p:cNvSpPr/>
          <p:nvPr/>
        </p:nvSpPr>
        <p:spPr>
          <a:xfrm>
            <a:off x="514155" y="1565736"/>
            <a:ext cx="8159945" cy="72008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SINGRA</a:t>
            </a:r>
          </a:p>
        </p:txBody>
      </p:sp>
      <p:sp>
        <p:nvSpPr>
          <p:cNvPr id="48" name="Texto explicativo em seta para baixo 47"/>
          <p:cNvSpPr/>
          <p:nvPr/>
        </p:nvSpPr>
        <p:spPr>
          <a:xfrm>
            <a:off x="514155" y="3691866"/>
            <a:ext cx="8159945" cy="72008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FUNCIONALIDADES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514175" y="4453486"/>
            <a:ext cx="8159945" cy="22158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endParaRPr lang="pt-BR" sz="2000" kern="0" dirty="0">
              <a:solidFill>
                <a:srgbClr val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Catalogação</a:t>
            </a:r>
            <a:r>
              <a:rPr lang="en-US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Controle de estoque</a:t>
            </a: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Controle de inventário</a:t>
            </a: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Demanda dos itens de suprimento</a:t>
            </a: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Suporte à obtenção</a:t>
            </a: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Processamento de pedidos</a:t>
            </a:r>
          </a:p>
          <a:p>
            <a:pPr marL="800100" lvl="1" indent="-342900" algn="just">
              <a:spcBef>
                <a:spcPts val="0"/>
              </a:spcBef>
              <a:buClr>
                <a:srgbClr val="FFFFFF"/>
              </a:buClr>
              <a:buFontTx/>
              <a:buChar char="•"/>
              <a:defRPr/>
            </a:pPr>
            <a:r>
              <a:rPr lang="pt-BR" sz="2000" kern="0" dirty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Rastreabilidade das obtenções</a:t>
            </a:r>
            <a:endParaRPr lang="pt-BR" sz="2000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pt-BR" sz="2000" dirty="0"/>
          </a:p>
        </p:txBody>
      </p:sp>
      <p:pic>
        <p:nvPicPr>
          <p:cNvPr id="29709" name="Picture 6" descr="acanto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8325" y="6246813"/>
            <a:ext cx="971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06222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Atuação do CCIM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072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 explicativo em seta para baixo 7"/>
          <p:cNvSpPr/>
          <p:nvPr/>
        </p:nvSpPr>
        <p:spPr>
          <a:xfrm>
            <a:off x="148731" y="1614187"/>
            <a:ext cx="8817477" cy="666425"/>
          </a:xfrm>
          <a:prstGeom prst="downArrowCallou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PROCESSAMENTO DAS REQUISIÇÕES</a:t>
            </a:r>
          </a:p>
        </p:txBody>
      </p:sp>
      <p:sp>
        <p:nvSpPr>
          <p:cNvPr id="30728" name="Text Box 3"/>
          <p:cNvSpPr txBox="1">
            <a:spLocks noChangeArrowheads="1"/>
          </p:cNvSpPr>
          <p:nvPr/>
        </p:nvSpPr>
        <p:spPr bwMode="auto">
          <a:xfrm>
            <a:off x="3502025" y="2243138"/>
            <a:ext cx="3455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000" b="1">
                <a:solidFill>
                  <a:schemeClr val="accent2"/>
                </a:solidFill>
              </a:rPr>
              <a:t>Gerente de Inventário</a:t>
            </a:r>
            <a:endParaRPr lang="pt-BR" altLang="pt-BR" sz="2000">
              <a:solidFill>
                <a:schemeClr val="accent2"/>
              </a:solidFill>
            </a:endParaRPr>
          </a:p>
        </p:txBody>
      </p:sp>
      <p:grpSp>
        <p:nvGrpSpPr>
          <p:cNvPr id="30729" name="Group 4"/>
          <p:cNvGrpSpPr>
            <a:grpSpLocks/>
          </p:cNvGrpSpPr>
          <p:nvPr/>
        </p:nvGrpSpPr>
        <p:grpSpPr bwMode="auto">
          <a:xfrm>
            <a:off x="87313" y="2336800"/>
            <a:ext cx="8462962" cy="4333875"/>
            <a:chOff x="0" y="920"/>
            <a:chExt cx="5760" cy="3198"/>
          </a:xfrm>
        </p:grpSpPr>
        <p:pic>
          <p:nvPicPr>
            <p:cNvPr id="30731" name="Picture 5" descr="E:\CLIPART\OBJECTS\COMPUTER\DESK011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44" y="1317"/>
              <a:ext cx="862" cy="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2" name="Line 6"/>
            <p:cNvSpPr>
              <a:spLocks noChangeShapeType="1"/>
            </p:cNvSpPr>
            <p:nvPr/>
          </p:nvSpPr>
          <p:spPr bwMode="auto">
            <a:xfrm flipV="1">
              <a:off x="336" y="1590"/>
              <a:ext cx="0" cy="679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33" name="Line 7"/>
            <p:cNvSpPr>
              <a:spLocks noChangeShapeType="1"/>
            </p:cNvSpPr>
            <p:nvPr/>
          </p:nvSpPr>
          <p:spPr bwMode="auto">
            <a:xfrm>
              <a:off x="336" y="1590"/>
              <a:ext cx="1200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30734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03" y="2725"/>
              <a:ext cx="1457" cy="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AutoShape 9"/>
            <p:cNvSpPr>
              <a:spLocks noChangeArrowheads="1"/>
            </p:cNvSpPr>
            <p:nvPr/>
          </p:nvSpPr>
          <p:spPr bwMode="auto">
            <a:xfrm>
              <a:off x="4721" y="920"/>
              <a:ext cx="899" cy="1156"/>
            </a:xfrm>
            <a:prstGeom prst="can">
              <a:avLst>
                <a:gd name="adj" fmla="val 3763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600">
                  <a:solidFill>
                    <a:schemeClr val="bg1"/>
                  </a:solidFill>
                </a:rPr>
                <a:t>BANCO</a:t>
              </a:r>
            </a:p>
            <a:p>
              <a:pPr algn="ctr">
                <a:defRPr/>
              </a:pPr>
              <a:r>
                <a:rPr lang="pt-BR" sz="1600">
                  <a:solidFill>
                    <a:schemeClr val="bg1"/>
                  </a:solidFill>
                </a:rPr>
                <a:t>DE DADOS</a:t>
              </a:r>
            </a:p>
            <a:p>
              <a:pPr algn="ctr">
                <a:defRPr/>
              </a:pPr>
              <a:r>
                <a:rPr lang="pt-BR" sz="1600">
                  <a:solidFill>
                    <a:schemeClr val="bg1"/>
                  </a:solidFill>
                </a:rPr>
                <a:t>ESTOQUES</a:t>
              </a:r>
              <a:endParaRPr lang="pt-BR" sz="1600"/>
            </a:p>
          </p:txBody>
        </p:sp>
        <p:sp>
          <p:nvSpPr>
            <p:cNvPr id="30736" name="Line 10"/>
            <p:cNvSpPr>
              <a:spLocks noChangeShapeType="1"/>
            </p:cNvSpPr>
            <p:nvPr/>
          </p:nvSpPr>
          <p:spPr bwMode="auto">
            <a:xfrm>
              <a:off x="4224" y="1622"/>
              <a:ext cx="384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37" name="Line 11"/>
            <p:cNvSpPr>
              <a:spLocks noChangeShapeType="1"/>
            </p:cNvSpPr>
            <p:nvPr/>
          </p:nvSpPr>
          <p:spPr bwMode="auto">
            <a:xfrm>
              <a:off x="2304" y="1572"/>
              <a:ext cx="528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30738" name="Picture 12" descr="E:\CLIPART\TRANSPRT\TRANGRND\TRUCK080.WM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0" y="3226"/>
              <a:ext cx="960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 descr="D:\Palestras\fotos_Nav\patbracui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2269"/>
              <a:ext cx="1336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0" name="Line 14"/>
            <p:cNvSpPr>
              <a:spLocks noChangeShapeType="1"/>
            </p:cNvSpPr>
            <p:nvPr/>
          </p:nvSpPr>
          <p:spPr bwMode="auto">
            <a:xfrm flipH="1">
              <a:off x="3312" y="3377"/>
              <a:ext cx="816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41" name="Line 15"/>
            <p:cNvSpPr>
              <a:spLocks noChangeShapeType="1"/>
            </p:cNvSpPr>
            <p:nvPr/>
          </p:nvSpPr>
          <p:spPr bwMode="auto">
            <a:xfrm flipH="1">
              <a:off x="1344" y="3357"/>
              <a:ext cx="720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742" name="Text Box 16"/>
            <p:cNvSpPr txBox="1">
              <a:spLocks noChangeArrowheads="1"/>
            </p:cNvSpPr>
            <p:nvPr/>
          </p:nvSpPr>
          <p:spPr bwMode="auto">
            <a:xfrm>
              <a:off x="1440" y="1021"/>
              <a:ext cx="76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>
                  <a:solidFill>
                    <a:schemeClr val="accent2"/>
                  </a:solidFill>
                </a:rPr>
                <a:t>RMC</a:t>
              </a: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30743" name="Text Box 17"/>
            <p:cNvSpPr txBox="1">
              <a:spLocks noChangeArrowheads="1"/>
            </p:cNvSpPr>
            <p:nvPr/>
          </p:nvSpPr>
          <p:spPr bwMode="auto">
            <a:xfrm>
              <a:off x="2700" y="2250"/>
              <a:ext cx="1716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b="1">
                  <a:solidFill>
                    <a:schemeClr val="accent2"/>
                  </a:solidFill>
                </a:rPr>
                <a:t>PROCESSAMENTO</a:t>
              </a: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30744" name="Text Box 18"/>
            <p:cNvSpPr txBox="1">
              <a:spLocks noChangeArrowheads="1"/>
            </p:cNvSpPr>
            <p:nvPr/>
          </p:nvSpPr>
          <p:spPr bwMode="auto">
            <a:xfrm>
              <a:off x="1620" y="3825"/>
              <a:ext cx="16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b="1">
                  <a:solidFill>
                    <a:schemeClr val="accent2"/>
                  </a:solidFill>
                </a:rPr>
                <a:t>FORNECIMENTO</a:t>
              </a: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30745" name="Text Box 19"/>
            <p:cNvSpPr txBox="1">
              <a:spLocks noChangeArrowheads="1"/>
            </p:cNvSpPr>
            <p:nvPr/>
          </p:nvSpPr>
          <p:spPr bwMode="auto">
            <a:xfrm>
              <a:off x="4128" y="3887"/>
              <a:ext cx="16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>
                  <a:solidFill>
                    <a:schemeClr val="accent2"/>
                  </a:solidFill>
                </a:rPr>
                <a:t>DEPÓSITOS</a:t>
              </a:r>
              <a:endParaRPr lang="pt-BR" altLang="pt-BR" sz="2000"/>
            </a:p>
          </p:txBody>
        </p:sp>
        <p:pic>
          <p:nvPicPr>
            <p:cNvPr id="30746" name="Picture 20" descr="E:\CLIPART\PEOPLE\MENPROF\MENO060.WM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121"/>
              <a:ext cx="962" cy="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7" name="Line 21"/>
            <p:cNvSpPr>
              <a:spLocks noChangeShapeType="1"/>
            </p:cNvSpPr>
            <p:nvPr/>
          </p:nvSpPr>
          <p:spPr bwMode="auto">
            <a:xfrm rot="5309100">
              <a:off x="4983" y="2375"/>
              <a:ext cx="401" cy="1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0730" name="Picture 6" descr="acanto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56575" y="6327775"/>
            <a:ext cx="971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06222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Atuação do CCIM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1747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 explicativo em seta para baixo 7"/>
          <p:cNvSpPr/>
          <p:nvPr/>
        </p:nvSpPr>
        <p:spPr>
          <a:xfrm>
            <a:off x="158456" y="1556793"/>
            <a:ext cx="8726518" cy="617248"/>
          </a:xfrm>
          <a:prstGeom prst="downArrowCallou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PROMOÇÃO DA OBTENÇÃO</a:t>
            </a:r>
          </a:p>
        </p:txBody>
      </p:sp>
      <p:sp>
        <p:nvSpPr>
          <p:cNvPr id="31752" name="Freeform 8"/>
          <p:cNvSpPr>
            <a:spLocks/>
          </p:cNvSpPr>
          <p:nvPr/>
        </p:nvSpPr>
        <p:spPr bwMode="auto">
          <a:xfrm>
            <a:off x="6838950" y="4437063"/>
            <a:ext cx="1182688" cy="1228725"/>
          </a:xfrm>
          <a:custGeom>
            <a:avLst/>
            <a:gdLst>
              <a:gd name="T0" fmla="*/ 2147483647 w 745"/>
              <a:gd name="T1" fmla="*/ 2147483647 h 774"/>
              <a:gd name="T2" fmla="*/ 2147483647 w 745"/>
              <a:gd name="T3" fmla="*/ 2147483647 h 774"/>
              <a:gd name="T4" fmla="*/ 2147483647 w 745"/>
              <a:gd name="T5" fmla="*/ 2147483647 h 774"/>
              <a:gd name="T6" fmla="*/ 2147483647 w 745"/>
              <a:gd name="T7" fmla="*/ 2147483647 h 774"/>
              <a:gd name="T8" fmla="*/ 2147483647 w 745"/>
              <a:gd name="T9" fmla="*/ 2147483647 h 774"/>
              <a:gd name="T10" fmla="*/ 2147483647 w 745"/>
              <a:gd name="T11" fmla="*/ 2147483647 h 774"/>
              <a:gd name="T12" fmla="*/ 2147483647 w 745"/>
              <a:gd name="T13" fmla="*/ 2147483647 h 774"/>
              <a:gd name="T14" fmla="*/ 2147483647 w 745"/>
              <a:gd name="T15" fmla="*/ 2147483647 h 774"/>
              <a:gd name="T16" fmla="*/ 2147483647 w 745"/>
              <a:gd name="T17" fmla="*/ 2147483647 h 774"/>
              <a:gd name="T18" fmla="*/ 2147483647 w 745"/>
              <a:gd name="T19" fmla="*/ 2147483647 h 774"/>
              <a:gd name="T20" fmla="*/ 2147483647 w 745"/>
              <a:gd name="T21" fmla="*/ 2147483647 h 774"/>
              <a:gd name="T22" fmla="*/ 2147483647 w 745"/>
              <a:gd name="T23" fmla="*/ 2147483647 h 774"/>
              <a:gd name="T24" fmla="*/ 2147483647 w 745"/>
              <a:gd name="T25" fmla="*/ 2147483647 h 774"/>
              <a:gd name="T26" fmla="*/ 2147483647 w 745"/>
              <a:gd name="T27" fmla="*/ 2147483647 h 774"/>
              <a:gd name="T28" fmla="*/ 2147483647 w 745"/>
              <a:gd name="T29" fmla="*/ 2147483647 h 774"/>
              <a:gd name="T30" fmla="*/ 2147483647 w 745"/>
              <a:gd name="T31" fmla="*/ 2147483647 h 774"/>
              <a:gd name="T32" fmla="*/ 2147483647 w 745"/>
              <a:gd name="T33" fmla="*/ 2147483647 h 774"/>
              <a:gd name="T34" fmla="*/ 2147483647 w 745"/>
              <a:gd name="T35" fmla="*/ 2147483647 h 774"/>
              <a:gd name="T36" fmla="*/ 2147483647 w 745"/>
              <a:gd name="T37" fmla="*/ 2147483647 h 774"/>
              <a:gd name="T38" fmla="*/ 2147483647 w 745"/>
              <a:gd name="T39" fmla="*/ 2147483647 h 774"/>
              <a:gd name="T40" fmla="*/ 2147483647 w 745"/>
              <a:gd name="T41" fmla="*/ 2147483647 h 774"/>
              <a:gd name="T42" fmla="*/ 2147483647 w 745"/>
              <a:gd name="T43" fmla="*/ 2147483647 h 774"/>
              <a:gd name="T44" fmla="*/ 2147483647 w 745"/>
              <a:gd name="T45" fmla="*/ 2147483647 h 774"/>
              <a:gd name="T46" fmla="*/ 2147483647 w 745"/>
              <a:gd name="T47" fmla="*/ 2147483647 h 774"/>
              <a:gd name="T48" fmla="*/ 2147483647 w 745"/>
              <a:gd name="T49" fmla="*/ 2147483647 h 774"/>
              <a:gd name="T50" fmla="*/ 2147483647 w 745"/>
              <a:gd name="T51" fmla="*/ 2147483647 h 774"/>
              <a:gd name="T52" fmla="*/ 2147483647 w 745"/>
              <a:gd name="T53" fmla="*/ 2147483647 h 774"/>
              <a:gd name="T54" fmla="*/ 2147483647 w 745"/>
              <a:gd name="T55" fmla="*/ 2147483647 h 774"/>
              <a:gd name="T56" fmla="*/ 2147483647 w 745"/>
              <a:gd name="T57" fmla="*/ 2147483647 h 774"/>
              <a:gd name="T58" fmla="*/ 2147483647 w 745"/>
              <a:gd name="T59" fmla="*/ 2147483647 h 774"/>
              <a:gd name="T60" fmla="*/ 2147483647 w 745"/>
              <a:gd name="T61" fmla="*/ 2147483647 h 774"/>
              <a:gd name="T62" fmla="*/ 2147483647 w 745"/>
              <a:gd name="T63" fmla="*/ 2147483647 h 774"/>
              <a:gd name="T64" fmla="*/ 2147483647 w 745"/>
              <a:gd name="T65" fmla="*/ 2147483647 h 774"/>
              <a:gd name="T66" fmla="*/ 2147483647 w 745"/>
              <a:gd name="T67" fmla="*/ 2147483647 h 774"/>
              <a:gd name="T68" fmla="*/ 2147483647 w 745"/>
              <a:gd name="T69" fmla="*/ 2147483647 h 774"/>
              <a:gd name="T70" fmla="*/ 2147483647 w 745"/>
              <a:gd name="T71" fmla="*/ 2147483647 h 774"/>
              <a:gd name="T72" fmla="*/ 2147483647 w 745"/>
              <a:gd name="T73" fmla="*/ 2147483647 h 774"/>
              <a:gd name="T74" fmla="*/ 2147483647 w 745"/>
              <a:gd name="T75" fmla="*/ 2147483647 h 774"/>
              <a:gd name="T76" fmla="*/ 2147483647 w 745"/>
              <a:gd name="T77" fmla="*/ 2147483647 h 774"/>
              <a:gd name="T78" fmla="*/ 2147483647 w 745"/>
              <a:gd name="T79" fmla="*/ 2147483647 h 774"/>
              <a:gd name="T80" fmla="*/ 2147483647 w 745"/>
              <a:gd name="T81" fmla="*/ 2147483647 h 774"/>
              <a:gd name="T82" fmla="*/ 2147483647 w 745"/>
              <a:gd name="T83" fmla="*/ 2147483647 h 77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5"/>
              <a:gd name="T127" fmla="*/ 0 h 774"/>
              <a:gd name="T128" fmla="*/ 745 w 745"/>
              <a:gd name="T129" fmla="*/ 774 h 77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5" h="774">
                <a:moveTo>
                  <a:pt x="181" y="20"/>
                </a:moveTo>
                <a:lnTo>
                  <a:pt x="216" y="33"/>
                </a:lnTo>
                <a:lnTo>
                  <a:pt x="267" y="0"/>
                </a:lnTo>
                <a:lnTo>
                  <a:pt x="273" y="16"/>
                </a:lnTo>
                <a:lnTo>
                  <a:pt x="283" y="22"/>
                </a:lnTo>
                <a:lnTo>
                  <a:pt x="273" y="47"/>
                </a:lnTo>
                <a:lnTo>
                  <a:pt x="277" y="61"/>
                </a:lnTo>
                <a:lnTo>
                  <a:pt x="292" y="81"/>
                </a:lnTo>
                <a:lnTo>
                  <a:pt x="325" y="65"/>
                </a:lnTo>
                <a:lnTo>
                  <a:pt x="363" y="54"/>
                </a:lnTo>
                <a:lnTo>
                  <a:pt x="399" y="54"/>
                </a:lnTo>
                <a:lnTo>
                  <a:pt x="412" y="61"/>
                </a:lnTo>
                <a:lnTo>
                  <a:pt x="424" y="30"/>
                </a:lnTo>
                <a:lnTo>
                  <a:pt x="436" y="20"/>
                </a:lnTo>
                <a:lnTo>
                  <a:pt x="456" y="70"/>
                </a:lnTo>
                <a:lnTo>
                  <a:pt x="461" y="86"/>
                </a:lnTo>
                <a:lnTo>
                  <a:pt x="445" y="108"/>
                </a:lnTo>
                <a:lnTo>
                  <a:pt x="492" y="108"/>
                </a:lnTo>
                <a:lnTo>
                  <a:pt x="533" y="126"/>
                </a:lnTo>
                <a:lnTo>
                  <a:pt x="564" y="128"/>
                </a:lnTo>
                <a:lnTo>
                  <a:pt x="567" y="167"/>
                </a:lnTo>
                <a:lnTo>
                  <a:pt x="595" y="157"/>
                </a:lnTo>
                <a:lnTo>
                  <a:pt x="630" y="164"/>
                </a:lnTo>
                <a:lnTo>
                  <a:pt x="661" y="163"/>
                </a:lnTo>
                <a:lnTo>
                  <a:pt x="706" y="211"/>
                </a:lnTo>
                <a:lnTo>
                  <a:pt x="740" y="217"/>
                </a:lnTo>
                <a:lnTo>
                  <a:pt x="745" y="256"/>
                </a:lnTo>
                <a:lnTo>
                  <a:pt x="734" y="298"/>
                </a:lnTo>
                <a:lnTo>
                  <a:pt x="695" y="337"/>
                </a:lnTo>
                <a:lnTo>
                  <a:pt x="654" y="384"/>
                </a:lnTo>
                <a:lnTo>
                  <a:pt x="649" y="472"/>
                </a:lnTo>
                <a:lnTo>
                  <a:pt x="612" y="534"/>
                </a:lnTo>
                <a:lnTo>
                  <a:pt x="579" y="573"/>
                </a:lnTo>
                <a:lnTo>
                  <a:pt x="537" y="570"/>
                </a:lnTo>
                <a:lnTo>
                  <a:pt x="482" y="605"/>
                </a:lnTo>
                <a:lnTo>
                  <a:pt x="464" y="670"/>
                </a:lnTo>
                <a:lnTo>
                  <a:pt x="445" y="692"/>
                </a:lnTo>
                <a:lnTo>
                  <a:pt x="421" y="742"/>
                </a:lnTo>
                <a:lnTo>
                  <a:pt x="382" y="774"/>
                </a:lnTo>
                <a:lnTo>
                  <a:pt x="384" y="752"/>
                </a:lnTo>
                <a:lnTo>
                  <a:pt x="367" y="736"/>
                </a:lnTo>
                <a:lnTo>
                  <a:pt x="329" y="720"/>
                </a:lnTo>
                <a:lnTo>
                  <a:pt x="306" y="717"/>
                </a:lnTo>
                <a:lnTo>
                  <a:pt x="358" y="652"/>
                </a:lnTo>
                <a:lnTo>
                  <a:pt x="374" y="650"/>
                </a:lnTo>
                <a:lnTo>
                  <a:pt x="377" y="628"/>
                </a:lnTo>
                <a:lnTo>
                  <a:pt x="366" y="611"/>
                </a:lnTo>
                <a:lnTo>
                  <a:pt x="367" y="593"/>
                </a:lnTo>
                <a:lnTo>
                  <a:pt x="351" y="581"/>
                </a:lnTo>
                <a:lnTo>
                  <a:pt x="343" y="559"/>
                </a:lnTo>
                <a:lnTo>
                  <a:pt x="312" y="551"/>
                </a:lnTo>
                <a:lnTo>
                  <a:pt x="302" y="526"/>
                </a:lnTo>
                <a:lnTo>
                  <a:pt x="300" y="497"/>
                </a:lnTo>
                <a:lnTo>
                  <a:pt x="306" y="478"/>
                </a:lnTo>
                <a:lnTo>
                  <a:pt x="304" y="448"/>
                </a:lnTo>
                <a:lnTo>
                  <a:pt x="297" y="435"/>
                </a:lnTo>
                <a:lnTo>
                  <a:pt x="259" y="427"/>
                </a:lnTo>
                <a:lnTo>
                  <a:pt x="260" y="387"/>
                </a:lnTo>
                <a:lnTo>
                  <a:pt x="247" y="384"/>
                </a:lnTo>
                <a:lnTo>
                  <a:pt x="214" y="364"/>
                </a:lnTo>
                <a:lnTo>
                  <a:pt x="190" y="364"/>
                </a:lnTo>
                <a:lnTo>
                  <a:pt x="173" y="352"/>
                </a:lnTo>
                <a:lnTo>
                  <a:pt x="169" y="337"/>
                </a:lnTo>
                <a:lnTo>
                  <a:pt x="165" y="307"/>
                </a:lnTo>
                <a:lnTo>
                  <a:pt x="149" y="307"/>
                </a:lnTo>
                <a:lnTo>
                  <a:pt x="111" y="333"/>
                </a:lnTo>
                <a:lnTo>
                  <a:pt x="70" y="335"/>
                </a:lnTo>
                <a:lnTo>
                  <a:pt x="72" y="305"/>
                </a:lnTo>
                <a:lnTo>
                  <a:pt x="52" y="314"/>
                </a:lnTo>
                <a:lnTo>
                  <a:pt x="14" y="305"/>
                </a:lnTo>
                <a:lnTo>
                  <a:pt x="0" y="262"/>
                </a:lnTo>
                <a:lnTo>
                  <a:pt x="14" y="242"/>
                </a:lnTo>
                <a:lnTo>
                  <a:pt x="30" y="212"/>
                </a:lnTo>
                <a:lnTo>
                  <a:pt x="62" y="199"/>
                </a:lnTo>
                <a:lnTo>
                  <a:pt x="80" y="195"/>
                </a:lnTo>
                <a:lnTo>
                  <a:pt x="91" y="135"/>
                </a:lnTo>
                <a:lnTo>
                  <a:pt x="76" y="126"/>
                </a:lnTo>
                <a:lnTo>
                  <a:pt x="74" y="103"/>
                </a:lnTo>
                <a:lnTo>
                  <a:pt x="91" y="74"/>
                </a:lnTo>
                <a:lnTo>
                  <a:pt x="132" y="70"/>
                </a:lnTo>
                <a:lnTo>
                  <a:pt x="142" y="90"/>
                </a:lnTo>
                <a:lnTo>
                  <a:pt x="161" y="92"/>
                </a:lnTo>
                <a:lnTo>
                  <a:pt x="193" y="67"/>
                </a:lnTo>
                <a:lnTo>
                  <a:pt x="186" y="46"/>
                </a:lnTo>
                <a:lnTo>
                  <a:pt x="181" y="2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B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3" name="Freeform 9"/>
          <p:cNvSpPr>
            <a:spLocks/>
          </p:cNvSpPr>
          <p:nvPr/>
        </p:nvSpPr>
        <p:spPr bwMode="auto">
          <a:xfrm>
            <a:off x="7405688" y="5611813"/>
            <a:ext cx="80962" cy="112712"/>
          </a:xfrm>
          <a:custGeom>
            <a:avLst/>
            <a:gdLst>
              <a:gd name="T0" fmla="*/ 2147483647 w 51"/>
              <a:gd name="T1" fmla="*/ 0 h 71"/>
              <a:gd name="T2" fmla="*/ 0 w 51"/>
              <a:gd name="T3" fmla="*/ 2147483647 h 71"/>
              <a:gd name="T4" fmla="*/ 2147483647 w 51"/>
              <a:gd name="T5" fmla="*/ 2147483647 h 71"/>
              <a:gd name="T6" fmla="*/ 2147483647 w 51"/>
              <a:gd name="T7" fmla="*/ 2147483647 h 71"/>
              <a:gd name="T8" fmla="*/ 2147483647 w 5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71"/>
              <a:gd name="T17" fmla="*/ 51 w 51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71">
                <a:moveTo>
                  <a:pt x="2" y="0"/>
                </a:moveTo>
                <a:lnTo>
                  <a:pt x="0" y="22"/>
                </a:lnTo>
                <a:lnTo>
                  <a:pt x="47" y="71"/>
                </a:lnTo>
                <a:lnTo>
                  <a:pt x="51" y="49"/>
                </a:lnTo>
                <a:lnTo>
                  <a:pt x="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8D0808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4" name="Freeform 10"/>
          <p:cNvSpPr>
            <a:spLocks/>
          </p:cNvSpPr>
          <p:nvPr/>
        </p:nvSpPr>
        <p:spPr bwMode="auto">
          <a:xfrm>
            <a:off x="7367588" y="5449888"/>
            <a:ext cx="103187" cy="80962"/>
          </a:xfrm>
          <a:custGeom>
            <a:avLst/>
            <a:gdLst>
              <a:gd name="T0" fmla="*/ 2147483647 w 65"/>
              <a:gd name="T1" fmla="*/ 0 h 51"/>
              <a:gd name="T2" fmla="*/ 0 w 65"/>
              <a:gd name="T3" fmla="*/ 2147483647 h 51"/>
              <a:gd name="T4" fmla="*/ 2147483647 w 65"/>
              <a:gd name="T5" fmla="*/ 2147483647 h 51"/>
              <a:gd name="T6" fmla="*/ 2147483647 w 65"/>
              <a:gd name="T7" fmla="*/ 2147483647 h 51"/>
              <a:gd name="T8" fmla="*/ 2147483647 w 65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1"/>
              <a:gd name="T17" fmla="*/ 65 w 6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1">
                <a:moveTo>
                  <a:pt x="16" y="0"/>
                </a:moveTo>
                <a:lnTo>
                  <a:pt x="0" y="2"/>
                </a:lnTo>
                <a:lnTo>
                  <a:pt x="49" y="51"/>
                </a:lnTo>
                <a:lnTo>
                  <a:pt x="65" y="49"/>
                </a:lnTo>
                <a:lnTo>
                  <a:pt x="16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BB0808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5" name="Freeform 11"/>
          <p:cNvSpPr>
            <a:spLocks/>
          </p:cNvSpPr>
          <p:nvPr/>
        </p:nvSpPr>
        <p:spPr bwMode="auto">
          <a:xfrm>
            <a:off x="7285038" y="5453063"/>
            <a:ext cx="160337" cy="180975"/>
          </a:xfrm>
          <a:custGeom>
            <a:avLst/>
            <a:gdLst>
              <a:gd name="T0" fmla="*/ 2147483647 w 101"/>
              <a:gd name="T1" fmla="*/ 0 h 114"/>
              <a:gd name="T2" fmla="*/ 0 w 101"/>
              <a:gd name="T3" fmla="*/ 2147483647 h 114"/>
              <a:gd name="T4" fmla="*/ 2147483647 w 101"/>
              <a:gd name="T5" fmla="*/ 2147483647 h 114"/>
              <a:gd name="T6" fmla="*/ 2147483647 w 101"/>
              <a:gd name="T7" fmla="*/ 2147483647 h 114"/>
              <a:gd name="T8" fmla="*/ 2147483647 w 101"/>
              <a:gd name="T9" fmla="*/ 0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"/>
              <a:gd name="T16" fmla="*/ 0 h 114"/>
              <a:gd name="T17" fmla="*/ 101 w 101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" h="114">
                <a:moveTo>
                  <a:pt x="52" y="0"/>
                </a:moveTo>
                <a:lnTo>
                  <a:pt x="0" y="65"/>
                </a:lnTo>
                <a:lnTo>
                  <a:pt x="49" y="114"/>
                </a:lnTo>
                <a:lnTo>
                  <a:pt x="101" y="49"/>
                </a:lnTo>
                <a:lnTo>
                  <a:pt x="5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590303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6" name="Freeform 12"/>
          <p:cNvSpPr>
            <a:spLocks/>
          </p:cNvSpPr>
          <p:nvPr/>
        </p:nvSpPr>
        <p:spPr bwMode="auto">
          <a:xfrm>
            <a:off x="7392988" y="5414963"/>
            <a:ext cx="80962" cy="112712"/>
          </a:xfrm>
          <a:custGeom>
            <a:avLst/>
            <a:gdLst>
              <a:gd name="T0" fmla="*/ 2147483647 w 51"/>
              <a:gd name="T1" fmla="*/ 0 h 71"/>
              <a:gd name="T2" fmla="*/ 0 w 51"/>
              <a:gd name="T3" fmla="*/ 2147483647 h 71"/>
              <a:gd name="T4" fmla="*/ 2147483647 w 51"/>
              <a:gd name="T5" fmla="*/ 2147483647 h 71"/>
              <a:gd name="T6" fmla="*/ 2147483647 w 51"/>
              <a:gd name="T7" fmla="*/ 2147483647 h 71"/>
              <a:gd name="T8" fmla="*/ 2147483647 w 5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71"/>
              <a:gd name="T17" fmla="*/ 51 w 51"/>
              <a:gd name="T18" fmla="*/ 71 h 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71">
                <a:moveTo>
                  <a:pt x="3" y="0"/>
                </a:moveTo>
                <a:lnTo>
                  <a:pt x="0" y="22"/>
                </a:lnTo>
                <a:lnTo>
                  <a:pt x="49" y="71"/>
                </a:lnTo>
                <a:lnTo>
                  <a:pt x="51" y="51"/>
                </a:lnTo>
                <a:lnTo>
                  <a:pt x="3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8D0808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7" name="Freeform 13"/>
          <p:cNvSpPr>
            <a:spLocks/>
          </p:cNvSpPr>
          <p:nvPr/>
        </p:nvSpPr>
        <p:spPr bwMode="auto">
          <a:xfrm>
            <a:off x="7380288" y="5387975"/>
            <a:ext cx="93662" cy="107950"/>
          </a:xfrm>
          <a:custGeom>
            <a:avLst/>
            <a:gdLst>
              <a:gd name="T0" fmla="*/ 0 w 59"/>
              <a:gd name="T1" fmla="*/ 0 h 68"/>
              <a:gd name="T2" fmla="*/ 2147483647 w 59"/>
              <a:gd name="T3" fmla="*/ 2147483647 h 68"/>
              <a:gd name="T4" fmla="*/ 2147483647 w 59"/>
              <a:gd name="T5" fmla="*/ 2147483647 h 68"/>
              <a:gd name="T6" fmla="*/ 2147483647 w 59"/>
              <a:gd name="T7" fmla="*/ 2147483647 h 68"/>
              <a:gd name="T8" fmla="*/ 0 w 59"/>
              <a:gd name="T9" fmla="*/ 0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68"/>
              <a:gd name="T17" fmla="*/ 59 w 59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68">
                <a:moveTo>
                  <a:pt x="0" y="0"/>
                </a:moveTo>
                <a:lnTo>
                  <a:pt x="11" y="17"/>
                </a:lnTo>
                <a:lnTo>
                  <a:pt x="59" y="68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B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8" name="Freeform 14"/>
          <p:cNvSpPr>
            <a:spLocks/>
          </p:cNvSpPr>
          <p:nvPr/>
        </p:nvSpPr>
        <p:spPr bwMode="auto">
          <a:xfrm>
            <a:off x="7380288" y="5359400"/>
            <a:ext cx="77787" cy="106363"/>
          </a:xfrm>
          <a:custGeom>
            <a:avLst/>
            <a:gdLst>
              <a:gd name="T0" fmla="*/ 2147483647 w 49"/>
              <a:gd name="T1" fmla="*/ 0 h 67"/>
              <a:gd name="T2" fmla="*/ 0 w 49"/>
              <a:gd name="T3" fmla="*/ 2147483647 h 67"/>
              <a:gd name="T4" fmla="*/ 2147483647 w 49"/>
              <a:gd name="T5" fmla="*/ 2147483647 h 67"/>
              <a:gd name="T6" fmla="*/ 2147483647 w 49"/>
              <a:gd name="T7" fmla="*/ 2147483647 h 67"/>
              <a:gd name="T8" fmla="*/ 2147483647 w 49"/>
              <a:gd name="T9" fmla="*/ 0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67"/>
              <a:gd name="T17" fmla="*/ 49 w 49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67">
                <a:moveTo>
                  <a:pt x="1" y="0"/>
                </a:moveTo>
                <a:lnTo>
                  <a:pt x="0" y="18"/>
                </a:lnTo>
                <a:lnTo>
                  <a:pt x="49" y="67"/>
                </a:lnTo>
                <a:lnTo>
                  <a:pt x="49" y="50"/>
                </a:lnTo>
                <a:lnTo>
                  <a:pt x="1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4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59" name="Freeform 15"/>
          <p:cNvSpPr>
            <a:spLocks/>
          </p:cNvSpPr>
          <p:nvPr/>
        </p:nvSpPr>
        <p:spPr bwMode="auto">
          <a:xfrm>
            <a:off x="7920038" y="4752975"/>
            <a:ext cx="131762" cy="87313"/>
          </a:xfrm>
          <a:custGeom>
            <a:avLst/>
            <a:gdLst>
              <a:gd name="T0" fmla="*/ 2147483647 w 83"/>
              <a:gd name="T1" fmla="*/ 2147483647 h 55"/>
              <a:gd name="T2" fmla="*/ 0 w 83"/>
              <a:gd name="T3" fmla="*/ 0 h 55"/>
              <a:gd name="T4" fmla="*/ 2147483647 w 83"/>
              <a:gd name="T5" fmla="*/ 2147483647 h 55"/>
              <a:gd name="T6" fmla="*/ 2147483647 w 83"/>
              <a:gd name="T7" fmla="*/ 2147483647 h 55"/>
              <a:gd name="T8" fmla="*/ 2147483647 w 83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55"/>
              <a:gd name="T17" fmla="*/ 83 w 83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55">
                <a:moveTo>
                  <a:pt x="34" y="6"/>
                </a:moveTo>
                <a:lnTo>
                  <a:pt x="0" y="0"/>
                </a:lnTo>
                <a:lnTo>
                  <a:pt x="49" y="49"/>
                </a:lnTo>
                <a:lnTo>
                  <a:pt x="83" y="55"/>
                </a:lnTo>
                <a:lnTo>
                  <a:pt x="34" y="6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D9050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0" name="Freeform 16"/>
          <p:cNvSpPr>
            <a:spLocks/>
          </p:cNvSpPr>
          <p:nvPr/>
        </p:nvSpPr>
        <p:spPr bwMode="auto">
          <a:xfrm>
            <a:off x="7343775" y="5305425"/>
            <a:ext cx="88900" cy="114300"/>
          </a:xfrm>
          <a:custGeom>
            <a:avLst/>
            <a:gdLst>
              <a:gd name="T0" fmla="*/ 0 w 56"/>
              <a:gd name="T1" fmla="*/ 0 h 72"/>
              <a:gd name="T2" fmla="*/ 2147483647 w 56"/>
              <a:gd name="T3" fmla="*/ 2147483647 h 72"/>
              <a:gd name="T4" fmla="*/ 2147483647 w 56"/>
              <a:gd name="T5" fmla="*/ 2147483647 h 72"/>
              <a:gd name="T6" fmla="*/ 2147483647 w 56"/>
              <a:gd name="T7" fmla="*/ 2147483647 h 72"/>
              <a:gd name="T8" fmla="*/ 0 w 56"/>
              <a:gd name="T9" fmla="*/ 0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72"/>
              <a:gd name="T17" fmla="*/ 56 w 56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72">
                <a:moveTo>
                  <a:pt x="0" y="0"/>
                </a:moveTo>
                <a:lnTo>
                  <a:pt x="8" y="22"/>
                </a:lnTo>
                <a:lnTo>
                  <a:pt x="56" y="72"/>
                </a:lnTo>
                <a:lnTo>
                  <a:pt x="48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B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1" name="Freeform 17"/>
          <p:cNvSpPr>
            <a:spLocks/>
          </p:cNvSpPr>
          <p:nvPr/>
        </p:nvSpPr>
        <p:spPr bwMode="auto">
          <a:xfrm>
            <a:off x="7278688" y="5253038"/>
            <a:ext cx="93662" cy="120650"/>
          </a:xfrm>
          <a:custGeom>
            <a:avLst/>
            <a:gdLst>
              <a:gd name="T0" fmla="*/ 0 w 59"/>
              <a:gd name="T1" fmla="*/ 0 h 76"/>
              <a:gd name="T2" fmla="*/ 2147483647 w 59"/>
              <a:gd name="T3" fmla="*/ 2147483647 h 76"/>
              <a:gd name="T4" fmla="*/ 2147483647 w 59"/>
              <a:gd name="T5" fmla="*/ 2147483647 h 76"/>
              <a:gd name="T6" fmla="*/ 2147483647 w 59"/>
              <a:gd name="T7" fmla="*/ 2147483647 h 76"/>
              <a:gd name="T8" fmla="*/ 0 w 59"/>
              <a:gd name="T9" fmla="*/ 0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76"/>
              <a:gd name="T17" fmla="*/ 59 w 59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76">
                <a:moveTo>
                  <a:pt x="0" y="0"/>
                </a:moveTo>
                <a:lnTo>
                  <a:pt x="10" y="25"/>
                </a:lnTo>
                <a:lnTo>
                  <a:pt x="59" y="76"/>
                </a:lnTo>
                <a:lnTo>
                  <a:pt x="49" y="51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B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2" name="Freeform 18"/>
          <p:cNvSpPr>
            <a:spLocks/>
          </p:cNvSpPr>
          <p:nvPr/>
        </p:nvSpPr>
        <p:spPr bwMode="auto">
          <a:xfrm>
            <a:off x="7799388" y="4676775"/>
            <a:ext cx="127000" cy="82550"/>
          </a:xfrm>
          <a:custGeom>
            <a:avLst/>
            <a:gdLst>
              <a:gd name="T0" fmla="*/ 2147483647 w 80"/>
              <a:gd name="T1" fmla="*/ 0 h 52"/>
              <a:gd name="T2" fmla="*/ 0 w 80"/>
              <a:gd name="T3" fmla="*/ 2147483647 h 52"/>
              <a:gd name="T4" fmla="*/ 2147483647 w 80"/>
              <a:gd name="T5" fmla="*/ 2147483647 h 52"/>
              <a:gd name="T6" fmla="*/ 2147483647 w 80"/>
              <a:gd name="T7" fmla="*/ 2147483647 h 52"/>
              <a:gd name="T8" fmla="*/ 2147483647 w 80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52"/>
              <a:gd name="T17" fmla="*/ 80 w 80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52">
                <a:moveTo>
                  <a:pt x="31" y="0"/>
                </a:moveTo>
                <a:lnTo>
                  <a:pt x="0" y="1"/>
                </a:lnTo>
                <a:lnTo>
                  <a:pt x="49" y="52"/>
                </a:lnTo>
                <a:lnTo>
                  <a:pt x="80" y="49"/>
                </a:lnTo>
                <a:lnTo>
                  <a:pt x="31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C2050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3" name="Freeform 19"/>
          <p:cNvSpPr>
            <a:spLocks/>
          </p:cNvSpPr>
          <p:nvPr/>
        </p:nvSpPr>
        <p:spPr bwMode="auto">
          <a:xfrm>
            <a:off x="7275513" y="5207000"/>
            <a:ext cx="80962" cy="127000"/>
          </a:xfrm>
          <a:custGeom>
            <a:avLst/>
            <a:gdLst>
              <a:gd name="T0" fmla="*/ 0 w 51"/>
              <a:gd name="T1" fmla="*/ 0 h 80"/>
              <a:gd name="T2" fmla="*/ 2147483647 w 51"/>
              <a:gd name="T3" fmla="*/ 2147483647 h 80"/>
              <a:gd name="T4" fmla="*/ 2147483647 w 51"/>
              <a:gd name="T5" fmla="*/ 2147483647 h 80"/>
              <a:gd name="T6" fmla="*/ 2147483647 w 51"/>
              <a:gd name="T7" fmla="*/ 2147483647 h 80"/>
              <a:gd name="T8" fmla="*/ 0 w 5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80"/>
              <a:gd name="T17" fmla="*/ 51 w 51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80">
                <a:moveTo>
                  <a:pt x="0" y="0"/>
                </a:moveTo>
                <a:lnTo>
                  <a:pt x="2" y="29"/>
                </a:lnTo>
                <a:lnTo>
                  <a:pt x="51" y="80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4" name="Freeform 20"/>
          <p:cNvSpPr>
            <a:spLocks/>
          </p:cNvSpPr>
          <p:nvPr/>
        </p:nvSpPr>
        <p:spPr bwMode="auto">
          <a:xfrm>
            <a:off x="7743825" y="4667250"/>
            <a:ext cx="133350" cy="92075"/>
          </a:xfrm>
          <a:custGeom>
            <a:avLst/>
            <a:gdLst>
              <a:gd name="T0" fmla="*/ 2147483647 w 84"/>
              <a:gd name="T1" fmla="*/ 2147483647 h 58"/>
              <a:gd name="T2" fmla="*/ 0 w 84"/>
              <a:gd name="T3" fmla="*/ 0 h 58"/>
              <a:gd name="T4" fmla="*/ 2147483647 w 84"/>
              <a:gd name="T5" fmla="*/ 2147483647 h 58"/>
              <a:gd name="T6" fmla="*/ 2147483647 w 84"/>
              <a:gd name="T7" fmla="*/ 2147483647 h 58"/>
              <a:gd name="T8" fmla="*/ 2147483647 w 84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58"/>
              <a:gd name="T17" fmla="*/ 84 w 8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58">
                <a:moveTo>
                  <a:pt x="35" y="7"/>
                </a:moveTo>
                <a:lnTo>
                  <a:pt x="0" y="0"/>
                </a:lnTo>
                <a:lnTo>
                  <a:pt x="49" y="50"/>
                </a:lnTo>
                <a:lnTo>
                  <a:pt x="84" y="58"/>
                </a:lnTo>
                <a:lnTo>
                  <a:pt x="35" y="7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D90707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5" name="Freeform 21"/>
          <p:cNvSpPr>
            <a:spLocks/>
          </p:cNvSpPr>
          <p:nvPr/>
        </p:nvSpPr>
        <p:spPr bwMode="auto">
          <a:xfrm>
            <a:off x="7275513" y="5176838"/>
            <a:ext cx="87312" cy="107950"/>
          </a:xfrm>
          <a:custGeom>
            <a:avLst/>
            <a:gdLst>
              <a:gd name="T0" fmla="*/ 2147483647 w 55"/>
              <a:gd name="T1" fmla="*/ 0 h 68"/>
              <a:gd name="T2" fmla="*/ 0 w 55"/>
              <a:gd name="T3" fmla="*/ 2147483647 h 68"/>
              <a:gd name="T4" fmla="*/ 2147483647 w 55"/>
              <a:gd name="T5" fmla="*/ 2147483647 h 68"/>
              <a:gd name="T6" fmla="*/ 2147483647 w 55"/>
              <a:gd name="T7" fmla="*/ 2147483647 h 68"/>
              <a:gd name="T8" fmla="*/ 2147483647 w 55"/>
              <a:gd name="T9" fmla="*/ 0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68"/>
              <a:gd name="T17" fmla="*/ 55 w 55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68">
                <a:moveTo>
                  <a:pt x="6" y="0"/>
                </a:moveTo>
                <a:lnTo>
                  <a:pt x="0" y="19"/>
                </a:lnTo>
                <a:lnTo>
                  <a:pt x="49" y="68"/>
                </a:lnTo>
                <a:lnTo>
                  <a:pt x="55" y="51"/>
                </a:lnTo>
                <a:lnTo>
                  <a:pt x="6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6D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6" name="Freeform 22"/>
          <p:cNvSpPr>
            <a:spLocks/>
          </p:cNvSpPr>
          <p:nvPr/>
        </p:nvSpPr>
        <p:spPr bwMode="auto">
          <a:xfrm>
            <a:off x="7281863" y="5129213"/>
            <a:ext cx="80962" cy="128587"/>
          </a:xfrm>
          <a:custGeom>
            <a:avLst/>
            <a:gdLst>
              <a:gd name="T0" fmla="*/ 0 w 51"/>
              <a:gd name="T1" fmla="*/ 0 h 81"/>
              <a:gd name="T2" fmla="*/ 2147483647 w 51"/>
              <a:gd name="T3" fmla="*/ 2147483647 h 81"/>
              <a:gd name="T4" fmla="*/ 2147483647 w 51"/>
              <a:gd name="T5" fmla="*/ 2147483647 h 81"/>
              <a:gd name="T6" fmla="*/ 2147483647 w 51"/>
              <a:gd name="T7" fmla="*/ 2147483647 h 81"/>
              <a:gd name="T8" fmla="*/ 0 w 5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81"/>
              <a:gd name="T17" fmla="*/ 51 w 51"/>
              <a:gd name="T18" fmla="*/ 81 h 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81">
                <a:moveTo>
                  <a:pt x="0" y="0"/>
                </a:moveTo>
                <a:lnTo>
                  <a:pt x="2" y="30"/>
                </a:lnTo>
                <a:lnTo>
                  <a:pt x="51" y="81"/>
                </a:lnTo>
                <a:lnTo>
                  <a:pt x="47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7" name="Freeform 23"/>
          <p:cNvSpPr>
            <a:spLocks/>
          </p:cNvSpPr>
          <p:nvPr/>
        </p:nvSpPr>
        <p:spPr bwMode="auto">
          <a:xfrm>
            <a:off x="7699375" y="4667250"/>
            <a:ext cx="122238" cy="93663"/>
          </a:xfrm>
          <a:custGeom>
            <a:avLst/>
            <a:gdLst>
              <a:gd name="T0" fmla="*/ 2147483647 w 77"/>
              <a:gd name="T1" fmla="*/ 0 h 59"/>
              <a:gd name="T2" fmla="*/ 0 w 77"/>
              <a:gd name="T3" fmla="*/ 2147483647 h 59"/>
              <a:gd name="T4" fmla="*/ 2147483647 w 77"/>
              <a:gd name="T5" fmla="*/ 2147483647 h 59"/>
              <a:gd name="T6" fmla="*/ 2147483647 w 77"/>
              <a:gd name="T7" fmla="*/ 2147483647 h 59"/>
              <a:gd name="T8" fmla="*/ 2147483647 w 7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59"/>
              <a:gd name="T17" fmla="*/ 77 w 7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59">
                <a:moveTo>
                  <a:pt x="28" y="0"/>
                </a:moveTo>
                <a:lnTo>
                  <a:pt x="0" y="10"/>
                </a:lnTo>
                <a:lnTo>
                  <a:pt x="49" y="59"/>
                </a:lnTo>
                <a:lnTo>
                  <a:pt x="77" y="50"/>
                </a:lnTo>
                <a:lnTo>
                  <a:pt x="28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6050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8" name="Freeform 24"/>
          <p:cNvSpPr>
            <a:spLocks/>
          </p:cNvSpPr>
          <p:nvPr/>
        </p:nvSpPr>
        <p:spPr bwMode="auto">
          <a:xfrm>
            <a:off x="7270750" y="5108575"/>
            <a:ext cx="85725" cy="98425"/>
          </a:xfrm>
          <a:custGeom>
            <a:avLst/>
            <a:gdLst>
              <a:gd name="T0" fmla="*/ 0 w 54"/>
              <a:gd name="T1" fmla="*/ 0 h 62"/>
              <a:gd name="T2" fmla="*/ 2147483647 w 54"/>
              <a:gd name="T3" fmla="*/ 2147483647 h 62"/>
              <a:gd name="T4" fmla="*/ 2147483647 w 54"/>
              <a:gd name="T5" fmla="*/ 2147483647 h 62"/>
              <a:gd name="T6" fmla="*/ 2147483647 w 54"/>
              <a:gd name="T7" fmla="*/ 2147483647 h 62"/>
              <a:gd name="T8" fmla="*/ 0 w 54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62"/>
              <a:gd name="T17" fmla="*/ 54 w 54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62">
                <a:moveTo>
                  <a:pt x="0" y="0"/>
                </a:moveTo>
                <a:lnTo>
                  <a:pt x="7" y="13"/>
                </a:lnTo>
                <a:lnTo>
                  <a:pt x="54" y="62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B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69" name="Freeform 25"/>
          <p:cNvSpPr>
            <a:spLocks/>
          </p:cNvSpPr>
          <p:nvPr/>
        </p:nvSpPr>
        <p:spPr bwMode="auto">
          <a:xfrm>
            <a:off x="7645400" y="4618038"/>
            <a:ext cx="125413" cy="80962"/>
          </a:xfrm>
          <a:custGeom>
            <a:avLst/>
            <a:gdLst>
              <a:gd name="T0" fmla="*/ 2147483647 w 79"/>
              <a:gd name="T1" fmla="*/ 2147483647 h 51"/>
              <a:gd name="T2" fmla="*/ 0 w 79"/>
              <a:gd name="T3" fmla="*/ 0 h 51"/>
              <a:gd name="T4" fmla="*/ 2147483647 w 79"/>
              <a:gd name="T5" fmla="*/ 2147483647 h 51"/>
              <a:gd name="T6" fmla="*/ 2147483647 w 79"/>
              <a:gd name="T7" fmla="*/ 2147483647 h 51"/>
              <a:gd name="T8" fmla="*/ 2147483647 w 79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51"/>
              <a:gd name="T17" fmla="*/ 79 w 7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51">
                <a:moveTo>
                  <a:pt x="31" y="2"/>
                </a:moveTo>
                <a:lnTo>
                  <a:pt x="0" y="0"/>
                </a:lnTo>
                <a:lnTo>
                  <a:pt x="48" y="50"/>
                </a:lnTo>
                <a:lnTo>
                  <a:pt x="79" y="51"/>
                </a:lnTo>
                <a:lnTo>
                  <a:pt x="31" y="2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C7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0" name="Freeform 26"/>
          <p:cNvSpPr>
            <a:spLocks/>
          </p:cNvSpPr>
          <p:nvPr/>
        </p:nvSpPr>
        <p:spPr bwMode="auto">
          <a:xfrm>
            <a:off x="7580313" y="4589463"/>
            <a:ext cx="141287" cy="107950"/>
          </a:xfrm>
          <a:custGeom>
            <a:avLst/>
            <a:gdLst>
              <a:gd name="T0" fmla="*/ 2147483647 w 89"/>
              <a:gd name="T1" fmla="*/ 2147483647 h 68"/>
              <a:gd name="T2" fmla="*/ 0 w 89"/>
              <a:gd name="T3" fmla="*/ 0 h 68"/>
              <a:gd name="T4" fmla="*/ 2147483647 w 89"/>
              <a:gd name="T5" fmla="*/ 2147483647 h 68"/>
              <a:gd name="T6" fmla="*/ 2147483647 w 89"/>
              <a:gd name="T7" fmla="*/ 2147483647 h 68"/>
              <a:gd name="T8" fmla="*/ 2147483647 w 89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68"/>
              <a:gd name="T17" fmla="*/ 89 w 89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68">
                <a:moveTo>
                  <a:pt x="41" y="18"/>
                </a:moveTo>
                <a:lnTo>
                  <a:pt x="0" y="0"/>
                </a:lnTo>
                <a:lnTo>
                  <a:pt x="48" y="49"/>
                </a:lnTo>
                <a:lnTo>
                  <a:pt x="89" y="68"/>
                </a:lnTo>
                <a:lnTo>
                  <a:pt x="41" y="18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DE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1" name="Freeform 27"/>
          <p:cNvSpPr>
            <a:spLocks/>
          </p:cNvSpPr>
          <p:nvPr/>
        </p:nvSpPr>
        <p:spPr bwMode="auto">
          <a:xfrm>
            <a:off x="7210425" y="5032375"/>
            <a:ext cx="79375" cy="142875"/>
          </a:xfrm>
          <a:custGeom>
            <a:avLst/>
            <a:gdLst>
              <a:gd name="T0" fmla="*/ 2147483647 w 50"/>
              <a:gd name="T1" fmla="*/ 0 h 90"/>
              <a:gd name="T2" fmla="*/ 0 w 50"/>
              <a:gd name="T3" fmla="*/ 2147483647 h 90"/>
              <a:gd name="T4" fmla="*/ 2147483647 w 50"/>
              <a:gd name="T5" fmla="*/ 2147483647 h 90"/>
              <a:gd name="T6" fmla="*/ 2147483647 w 50"/>
              <a:gd name="T7" fmla="*/ 2147483647 h 90"/>
              <a:gd name="T8" fmla="*/ 2147483647 w 5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90"/>
              <a:gd name="T17" fmla="*/ 50 w 5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90">
                <a:moveTo>
                  <a:pt x="1" y="0"/>
                </a:moveTo>
                <a:lnTo>
                  <a:pt x="0" y="40"/>
                </a:lnTo>
                <a:lnTo>
                  <a:pt x="49" y="90"/>
                </a:lnTo>
                <a:lnTo>
                  <a:pt x="50" y="49"/>
                </a:lnTo>
                <a:lnTo>
                  <a:pt x="1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4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2" name="Freeform 28"/>
          <p:cNvSpPr>
            <a:spLocks/>
          </p:cNvSpPr>
          <p:nvPr/>
        </p:nvSpPr>
        <p:spPr bwMode="auto">
          <a:xfrm>
            <a:off x="7505700" y="4589463"/>
            <a:ext cx="150813" cy="77787"/>
          </a:xfrm>
          <a:custGeom>
            <a:avLst/>
            <a:gdLst>
              <a:gd name="T0" fmla="*/ 2147483647 w 95"/>
              <a:gd name="T1" fmla="*/ 0 h 49"/>
              <a:gd name="T2" fmla="*/ 0 w 95"/>
              <a:gd name="T3" fmla="*/ 0 h 49"/>
              <a:gd name="T4" fmla="*/ 2147483647 w 95"/>
              <a:gd name="T5" fmla="*/ 2147483647 h 49"/>
              <a:gd name="T6" fmla="*/ 2147483647 w 95"/>
              <a:gd name="T7" fmla="*/ 2147483647 h 49"/>
              <a:gd name="T8" fmla="*/ 2147483647 w 9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49"/>
              <a:gd name="T17" fmla="*/ 95 w 95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49">
                <a:moveTo>
                  <a:pt x="47" y="0"/>
                </a:moveTo>
                <a:lnTo>
                  <a:pt x="0" y="0"/>
                </a:lnTo>
                <a:lnTo>
                  <a:pt x="48" y="49"/>
                </a:lnTo>
                <a:lnTo>
                  <a:pt x="95" y="49"/>
                </a:lnTo>
                <a:lnTo>
                  <a:pt x="47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C7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3" name="Freeform 29"/>
          <p:cNvSpPr>
            <a:spLocks/>
          </p:cNvSpPr>
          <p:nvPr/>
        </p:nvSpPr>
        <p:spPr bwMode="auto">
          <a:xfrm>
            <a:off x="7067550" y="4953000"/>
            <a:ext cx="84138" cy="103188"/>
          </a:xfrm>
          <a:custGeom>
            <a:avLst/>
            <a:gdLst>
              <a:gd name="T0" fmla="*/ 0 w 53"/>
              <a:gd name="T1" fmla="*/ 0 h 65"/>
              <a:gd name="T2" fmla="*/ 2147483647 w 53"/>
              <a:gd name="T3" fmla="*/ 2147483647 h 65"/>
              <a:gd name="T4" fmla="*/ 2147483647 w 53"/>
              <a:gd name="T5" fmla="*/ 2147483647 h 65"/>
              <a:gd name="T6" fmla="*/ 2147483647 w 53"/>
              <a:gd name="T7" fmla="*/ 2147483647 h 65"/>
              <a:gd name="T8" fmla="*/ 0 w 53"/>
              <a:gd name="T9" fmla="*/ 0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65"/>
              <a:gd name="T17" fmla="*/ 53 w 53"/>
              <a:gd name="T18" fmla="*/ 65 h 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65">
                <a:moveTo>
                  <a:pt x="0" y="0"/>
                </a:moveTo>
                <a:lnTo>
                  <a:pt x="4" y="15"/>
                </a:lnTo>
                <a:lnTo>
                  <a:pt x="53" y="65"/>
                </a:lnTo>
                <a:lnTo>
                  <a:pt x="49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6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4" name="Freeform 30"/>
          <p:cNvSpPr>
            <a:spLocks/>
          </p:cNvSpPr>
          <p:nvPr/>
        </p:nvSpPr>
        <p:spPr bwMode="auto">
          <a:xfrm>
            <a:off x="7061200" y="4905375"/>
            <a:ext cx="84138" cy="127000"/>
          </a:xfrm>
          <a:custGeom>
            <a:avLst/>
            <a:gdLst>
              <a:gd name="T0" fmla="*/ 0 w 53"/>
              <a:gd name="T1" fmla="*/ 0 h 80"/>
              <a:gd name="T2" fmla="*/ 2147483647 w 53"/>
              <a:gd name="T3" fmla="*/ 2147483647 h 80"/>
              <a:gd name="T4" fmla="*/ 2147483647 w 53"/>
              <a:gd name="T5" fmla="*/ 2147483647 h 80"/>
              <a:gd name="T6" fmla="*/ 2147483647 w 53"/>
              <a:gd name="T7" fmla="*/ 2147483647 h 80"/>
              <a:gd name="T8" fmla="*/ 0 w 53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"/>
              <a:gd name="T16" fmla="*/ 0 h 80"/>
              <a:gd name="T17" fmla="*/ 53 w 53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" h="80">
                <a:moveTo>
                  <a:pt x="0" y="0"/>
                </a:moveTo>
                <a:lnTo>
                  <a:pt x="4" y="30"/>
                </a:lnTo>
                <a:lnTo>
                  <a:pt x="53" y="80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5" name="Freeform 31"/>
          <p:cNvSpPr>
            <a:spLocks/>
          </p:cNvSpPr>
          <p:nvPr/>
        </p:nvSpPr>
        <p:spPr bwMode="auto">
          <a:xfrm>
            <a:off x="7432675" y="4503738"/>
            <a:ext cx="98425" cy="88900"/>
          </a:xfrm>
          <a:custGeom>
            <a:avLst/>
            <a:gdLst>
              <a:gd name="T0" fmla="*/ 2147483647 w 62"/>
              <a:gd name="T1" fmla="*/ 2147483647 h 56"/>
              <a:gd name="T2" fmla="*/ 0 w 62"/>
              <a:gd name="T3" fmla="*/ 0 h 56"/>
              <a:gd name="T4" fmla="*/ 2147483647 w 62"/>
              <a:gd name="T5" fmla="*/ 2147483647 h 56"/>
              <a:gd name="T6" fmla="*/ 2147483647 w 62"/>
              <a:gd name="T7" fmla="*/ 2147483647 h 56"/>
              <a:gd name="T8" fmla="*/ 2147483647 w 62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6"/>
              <a:gd name="T17" fmla="*/ 62 w 6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6">
                <a:moveTo>
                  <a:pt x="13" y="7"/>
                </a:moveTo>
                <a:lnTo>
                  <a:pt x="0" y="0"/>
                </a:lnTo>
                <a:lnTo>
                  <a:pt x="48" y="49"/>
                </a:lnTo>
                <a:lnTo>
                  <a:pt x="62" y="56"/>
                </a:lnTo>
                <a:lnTo>
                  <a:pt x="13" y="7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DE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6" name="Freeform 32"/>
          <p:cNvSpPr>
            <a:spLocks/>
          </p:cNvSpPr>
          <p:nvPr/>
        </p:nvSpPr>
        <p:spPr bwMode="auto">
          <a:xfrm>
            <a:off x="7472363" y="4449763"/>
            <a:ext cx="96837" cy="96837"/>
          </a:xfrm>
          <a:custGeom>
            <a:avLst/>
            <a:gdLst>
              <a:gd name="T0" fmla="*/ 2147483647 w 61"/>
              <a:gd name="T1" fmla="*/ 0 h 61"/>
              <a:gd name="T2" fmla="*/ 0 w 61"/>
              <a:gd name="T3" fmla="*/ 2147483647 h 61"/>
              <a:gd name="T4" fmla="*/ 2147483647 w 61"/>
              <a:gd name="T5" fmla="*/ 2147483647 h 61"/>
              <a:gd name="T6" fmla="*/ 2147483647 w 61"/>
              <a:gd name="T7" fmla="*/ 2147483647 h 61"/>
              <a:gd name="T8" fmla="*/ 2147483647 w 61"/>
              <a:gd name="T9" fmla="*/ 0 h 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61"/>
              <a:gd name="T17" fmla="*/ 61 w 61"/>
              <a:gd name="T18" fmla="*/ 61 h 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61">
                <a:moveTo>
                  <a:pt x="12" y="0"/>
                </a:moveTo>
                <a:lnTo>
                  <a:pt x="0" y="10"/>
                </a:lnTo>
                <a:lnTo>
                  <a:pt x="49" y="61"/>
                </a:lnTo>
                <a:lnTo>
                  <a:pt x="61" y="49"/>
                </a:lnTo>
                <a:lnTo>
                  <a:pt x="1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60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7" name="Freeform 33"/>
          <p:cNvSpPr>
            <a:spLocks/>
          </p:cNvSpPr>
          <p:nvPr/>
        </p:nvSpPr>
        <p:spPr bwMode="auto">
          <a:xfrm>
            <a:off x="7453313" y="4465638"/>
            <a:ext cx="96837" cy="127000"/>
          </a:xfrm>
          <a:custGeom>
            <a:avLst/>
            <a:gdLst>
              <a:gd name="T0" fmla="*/ 2147483647 w 61"/>
              <a:gd name="T1" fmla="*/ 0 h 80"/>
              <a:gd name="T2" fmla="*/ 0 w 61"/>
              <a:gd name="T3" fmla="*/ 2147483647 h 80"/>
              <a:gd name="T4" fmla="*/ 2147483647 w 61"/>
              <a:gd name="T5" fmla="*/ 2147483647 h 80"/>
              <a:gd name="T6" fmla="*/ 2147483647 w 61"/>
              <a:gd name="T7" fmla="*/ 2147483647 h 80"/>
              <a:gd name="T8" fmla="*/ 2147483647 w 61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80"/>
              <a:gd name="T17" fmla="*/ 61 w 61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80">
                <a:moveTo>
                  <a:pt x="12" y="0"/>
                </a:moveTo>
                <a:lnTo>
                  <a:pt x="0" y="31"/>
                </a:lnTo>
                <a:lnTo>
                  <a:pt x="49" y="80"/>
                </a:lnTo>
                <a:lnTo>
                  <a:pt x="61" y="51"/>
                </a:lnTo>
                <a:lnTo>
                  <a:pt x="1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6B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8" name="Freeform 34"/>
          <p:cNvSpPr>
            <a:spLocks/>
          </p:cNvSpPr>
          <p:nvPr/>
        </p:nvSpPr>
        <p:spPr bwMode="auto">
          <a:xfrm>
            <a:off x="7375525" y="4503738"/>
            <a:ext cx="133350" cy="77787"/>
          </a:xfrm>
          <a:custGeom>
            <a:avLst/>
            <a:gdLst>
              <a:gd name="T0" fmla="*/ 2147483647 w 84"/>
              <a:gd name="T1" fmla="*/ 0 h 49"/>
              <a:gd name="T2" fmla="*/ 0 w 84"/>
              <a:gd name="T3" fmla="*/ 0 h 49"/>
              <a:gd name="T4" fmla="*/ 2147483647 w 84"/>
              <a:gd name="T5" fmla="*/ 2147483647 h 49"/>
              <a:gd name="T6" fmla="*/ 2147483647 w 84"/>
              <a:gd name="T7" fmla="*/ 2147483647 h 49"/>
              <a:gd name="T8" fmla="*/ 2147483647 w 84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49"/>
              <a:gd name="T17" fmla="*/ 84 w 84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49">
                <a:moveTo>
                  <a:pt x="36" y="0"/>
                </a:moveTo>
                <a:lnTo>
                  <a:pt x="0" y="0"/>
                </a:lnTo>
                <a:lnTo>
                  <a:pt x="48" y="49"/>
                </a:lnTo>
                <a:lnTo>
                  <a:pt x="84" y="49"/>
                </a:lnTo>
                <a:lnTo>
                  <a:pt x="36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C7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79" name="Freeform 35"/>
          <p:cNvSpPr>
            <a:spLocks/>
          </p:cNvSpPr>
          <p:nvPr/>
        </p:nvSpPr>
        <p:spPr bwMode="auto">
          <a:xfrm>
            <a:off x="7315200" y="4503738"/>
            <a:ext cx="136525" cy="95250"/>
          </a:xfrm>
          <a:custGeom>
            <a:avLst/>
            <a:gdLst>
              <a:gd name="T0" fmla="*/ 2147483647 w 86"/>
              <a:gd name="T1" fmla="*/ 0 h 60"/>
              <a:gd name="T2" fmla="*/ 0 w 86"/>
              <a:gd name="T3" fmla="*/ 2147483647 h 60"/>
              <a:gd name="T4" fmla="*/ 2147483647 w 86"/>
              <a:gd name="T5" fmla="*/ 2147483647 h 60"/>
              <a:gd name="T6" fmla="*/ 2147483647 w 86"/>
              <a:gd name="T7" fmla="*/ 2147483647 h 60"/>
              <a:gd name="T8" fmla="*/ 2147483647 w 8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60"/>
              <a:gd name="T17" fmla="*/ 86 w 8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60">
                <a:moveTo>
                  <a:pt x="38" y="0"/>
                </a:moveTo>
                <a:lnTo>
                  <a:pt x="0" y="11"/>
                </a:lnTo>
                <a:lnTo>
                  <a:pt x="48" y="60"/>
                </a:lnTo>
                <a:lnTo>
                  <a:pt x="86" y="49"/>
                </a:lnTo>
                <a:lnTo>
                  <a:pt x="38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6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0" name="Freeform 36"/>
          <p:cNvSpPr>
            <a:spLocks/>
          </p:cNvSpPr>
          <p:nvPr/>
        </p:nvSpPr>
        <p:spPr bwMode="auto">
          <a:xfrm>
            <a:off x="7262813" y="4521200"/>
            <a:ext cx="128587" cy="104775"/>
          </a:xfrm>
          <a:custGeom>
            <a:avLst/>
            <a:gdLst>
              <a:gd name="T0" fmla="*/ 2147483647 w 81"/>
              <a:gd name="T1" fmla="*/ 0 h 66"/>
              <a:gd name="T2" fmla="*/ 0 w 81"/>
              <a:gd name="T3" fmla="*/ 2147483647 h 66"/>
              <a:gd name="T4" fmla="*/ 2147483647 w 81"/>
              <a:gd name="T5" fmla="*/ 2147483647 h 66"/>
              <a:gd name="T6" fmla="*/ 2147483647 w 81"/>
              <a:gd name="T7" fmla="*/ 2147483647 h 66"/>
              <a:gd name="T8" fmla="*/ 2147483647 w 81"/>
              <a:gd name="T9" fmla="*/ 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66"/>
              <a:gd name="T17" fmla="*/ 81 w 81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66">
                <a:moveTo>
                  <a:pt x="33" y="0"/>
                </a:moveTo>
                <a:lnTo>
                  <a:pt x="0" y="16"/>
                </a:lnTo>
                <a:lnTo>
                  <a:pt x="49" y="66"/>
                </a:lnTo>
                <a:lnTo>
                  <a:pt x="81" y="49"/>
                </a:lnTo>
                <a:lnTo>
                  <a:pt x="33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8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1" name="Freeform 37"/>
          <p:cNvSpPr>
            <a:spLocks/>
          </p:cNvSpPr>
          <p:nvPr/>
        </p:nvSpPr>
        <p:spPr bwMode="auto">
          <a:xfrm>
            <a:off x="6910388" y="4902200"/>
            <a:ext cx="80962" cy="125413"/>
          </a:xfrm>
          <a:custGeom>
            <a:avLst/>
            <a:gdLst>
              <a:gd name="T0" fmla="*/ 2147483647 w 51"/>
              <a:gd name="T1" fmla="*/ 0 h 79"/>
              <a:gd name="T2" fmla="*/ 0 w 51"/>
              <a:gd name="T3" fmla="*/ 2147483647 h 79"/>
              <a:gd name="T4" fmla="*/ 2147483647 w 51"/>
              <a:gd name="T5" fmla="*/ 2147483647 h 79"/>
              <a:gd name="T6" fmla="*/ 2147483647 w 51"/>
              <a:gd name="T7" fmla="*/ 2147483647 h 79"/>
              <a:gd name="T8" fmla="*/ 2147483647 w 51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79"/>
              <a:gd name="T17" fmla="*/ 51 w 51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79">
                <a:moveTo>
                  <a:pt x="2" y="0"/>
                </a:moveTo>
                <a:lnTo>
                  <a:pt x="0" y="30"/>
                </a:lnTo>
                <a:lnTo>
                  <a:pt x="49" y="79"/>
                </a:lnTo>
                <a:lnTo>
                  <a:pt x="51" y="49"/>
                </a:lnTo>
                <a:lnTo>
                  <a:pt x="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8F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2" name="Freeform 38"/>
          <p:cNvSpPr>
            <a:spLocks/>
          </p:cNvSpPr>
          <p:nvPr/>
        </p:nvSpPr>
        <p:spPr bwMode="auto">
          <a:xfrm>
            <a:off x="7232650" y="4443413"/>
            <a:ext cx="93663" cy="87312"/>
          </a:xfrm>
          <a:custGeom>
            <a:avLst/>
            <a:gdLst>
              <a:gd name="T0" fmla="*/ 2147483647 w 59"/>
              <a:gd name="T1" fmla="*/ 2147483647 h 55"/>
              <a:gd name="T2" fmla="*/ 0 w 59"/>
              <a:gd name="T3" fmla="*/ 0 h 55"/>
              <a:gd name="T4" fmla="*/ 2147483647 w 59"/>
              <a:gd name="T5" fmla="*/ 2147483647 h 55"/>
              <a:gd name="T6" fmla="*/ 2147483647 w 59"/>
              <a:gd name="T7" fmla="*/ 2147483647 h 55"/>
              <a:gd name="T8" fmla="*/ 2147483647 w 59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5"/>
              <a:gd name="T17" fmla="*/ 59 w 59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5">
                <a:moveTo>
                  <a:pt x="10" y="6"/>
                </a:moveTo>
                <a:lnTo>
                  <a:pt x="0" y="0"/>
                </a:lnTo>
                <a:lnTo>
                  <a:pt x="49" y="49"/>
                </a:lnTo>
                <a:lnTo>
                  <a:pt x="59" y="55"/>
                </a:lnTo>
                <a:lnTo>
                  <a:pt x="10" y="6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E3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3" name="Freeform 39"/>
          <p:cNvSpPr>
            <a:spLocks/>
          </p:cNvSpPr>
          <p:nvPr/>
        </p:nvSpPr>
        <p:spPr bwMode="auto">
          <a:xfrm>
            <a:off x="6897688" y="4727575"/>
            <a:ext cx="106362" cy="85725"/>
          </a:xfrm>
          <a:custGeom>
            <a:avLst/>
            <a:gdLst>
              <a:gd name="T0" fmla="*/ 2147483647 w 67"/>
              <a:gd name="T1" fmla="*/ 0 h 54"/>
              <a:gd name="T2" fmla="*/ 0 w 67"/>
              <a:gd name="T3" fmla="*/ 2147483647 h 54"/>
              <a:gd name="T4" fmla="*/ 2147483647 w 67"/>
              <a:gd name="T5" fmla="*/ 2147483647 h 54"/>
              <a:gd name="T6" fmla="*/ 2147483647 w 67"/>
              <a:gd name="T7" fmla="*/ 2147483647 h 54"/>
              <a:gd name="T8" fmla="*/ 2147483647 w 67"/>
              <a:gd name="T9" fmla="*/ 0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54"/>
              <a:gd name="T17" fmla="*/ 67 w 67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54">
                <a:moveTo>
                  <a:pt x="18" y="0"/>
                </a:moveTo>
                <a:lnTo>
                  <a:pt x="0" y="4"/>
                </a:lnTo>
                <a:lnTo>
                  <a:pt x="49" y="54"/>
                </a:lnTo>
                <a:lnTo>
                  <a:pt x="67" y="49"/>
                </a:lnTo>
                <a:lnTo>
                  <a:pt x="18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B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4" name="Freeform 40"/>
          <p:cNvSpPr>
            <a:spLocks/>
          </p:cNvSpPr>
          <p:nvPr/>
        </p:nvSpPr>
        <p:spPr bwMode="auto">
          <a:xfrm>
            <a:off x="7142163" y="4418013"/>
            <a:ext cx="158750" cy="131762"/>
          </a:xfrm>
          <a:custGeom>
            <a:avLst/>
            <a:gdLst>
              <a:gd name="T0" fmla="*/ 2147483647 w 100"/>
              <a:gd name="T1" fmla="*/ 0 h 83"/>
              <a:gd name="T2" fmla="*/ 0 w 100"/>
              <a:gd name="T3" fmla="*/ 2147483647 h 83"/>
              <a:gd name="T4" fmla="*/ 2147483647 w 100"/>
              <a:gd name="T5" fmla="*/ 2147483647 h 83"/>
              <a:gd name="T6" fmla="*/ 2147483647 w 100"/>
              <a:gd name="T7" fmla="*/ 2147483647 h 83"/>
              <a:gd name="T8" fmla="*/ 2147483647 w 100"/>
              <a:gd name="T9" fmla="*/ 0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"/>
              <a:gd name="T16" fmla="*/ 0 h 83"/>
              <a:gd name="T17" fmla="*/ 100 w 100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" h="83">
                <a:moveTo>
                  <a:pt x="51" y="0"/>
                </a:moveTo>
                <a:lnTo>
                  <a:pt x="0" y="33"/>
                </a:lnTo>
                <a:lnTo>
                  <a:pt x="49" y="83"/>
                </a:lnTo>
                <a:lnTo>
                  <a:pt x="100" y="49"/>
                </a:lnTo>
                <a:lnTo>
                  <a:pt x="51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7C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5" name="Freeform 41"/>
          <p:cNvSpPr>
            <a:spLocks/>
          </p:cNvSpPr>
          <p:nvPr/>
        </p:nvSpPr>
        <p:spPr bwMode="auto">
          <a:xfrm>
            <a:off x="6799263" y="4833938"/>
            <a:ext cx="98425" cy="146050"/>
          </a:xfrm>
          <a:custGeom>
            <a:avLst/>
            <a:gdLst>
              <a:gd name="T0" fmla="*/ 0 w 62"/>
              <a:gd name="T1" fmla="*/ 0 h 92"/>
              <a:gd name="T2" fmla="*/ 2147483647 w 62"/>
              <a:gd name="T3" fmla="*/ 2147483647 h 92"/>
              <a:gd name="T4" fmla="*/ 2147483647 w 62"/>
              <a:gd name="T5" fmla="*/ 2147483647 h 92"/>
              <a:gd name="T6" fmla="*/ 2147483647 w 62"/>
              <a:gd name="T7" fmla="*/ 2147483647 h 92"/>
              <a:gd name="T8" fmla="*/ 0 w 62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92"/>
              <a:gd name="T17" fmla="*/ 62 w 62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92">
                <a:moveTo>
                  <a:pt x="0" y="0"/>
                </a:moveTo>
                <a:lnTo>
                  <a:pt x="14" y="43"/>
                </a:lnTo>
                <a:lnTo>
                  <a:pt x="62" y="92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B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6" name="Freeform 42"/>
          <p:cNvSpPr>
            <a:spLocks/>
          </p:cNvSpPr>
          <p:nvPr/>
        </p:nvSpPr>
        <p:spPr bwMode="auto">
          <a:xfrm>
            <a:off x="6846888" y="4733925"/>
            <a:ext cx="128587" cy="100013"/>
          </a:xfrm>
          <a:custGeom>
            <a:avLst/>
            <a:gdLst>
              <a:gd name="T0" fmla="*/ 2147483647 w 81"/>
              <a:gd name="T1" fmla="*/ 0 h 63"/>
              <a:gd name="T2" fmla="*/ 0 w 81"/>
              <a:gd name="T3" fmla="*/ 2147483647 h 63"/>
              <a:gd name="T4" fmla="*/ 2147483647 w 81"/>
              <a:gd name="T5" fmla="*/ 2147483647 h 63"/>
              <a:gd name="T6" fmla="*/ 2147483647 w 81"/>
              <a:gd name="T7" fmla="*/ 2147483647 h 63"/>
              <a:gd name="T8" fmla="*/ 2147483647 w 81"/>
              <a:gd name="T9" fmla="*/ 0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63"/>
              <a:gd name="T17" fmla="*/ 81 w 81"/>
              <a:gd name="T18" fmla="*/ 63 h 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63">
                <a:moveTo>
                  <a:pt x="32" y="0"/>
                </a:moveTo>
                <a:lnTo>
                  <a:pt x="0" y="13"/>
                </a:lnTo>
                <a:lnTo>
                  <a:pt x="49" y="63"/>
                </a:lnTo>
                <a:lnTo>
                  <a:pt x="81" y="50"/>
                </a:lnTo>
                <a:lnTo>
                  <a:pt x="3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4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7" name="Freeform 43"/>
          <p:cNvSpPr>
            <a:spLocks/>
          </p:cNvSpPr>
          <p:nvPr/>
        </p:nvSpPr>
        <p:spPr bwMode="auto">
          <a:xfrm>
            <a:off x="7054850" y="4524375"/>
            <a:ext cx="128588" cy="119063"/>
          </a:xfrm>
          <a:custGeom>
            <a:avLst/>
            <a:gdLst>
              <a:gd name="T0" fmla="*/ 2147483647 w 81"/>
              <a:gd name="T1" fmla="*/ 0 h 75"/>
              <a:gd name="T2" fmla="*/ 0 w 81"/>
              <a:gd name="T3" fmla="*/ 2147483647 h 75"/>
              <a:gd name="T4" fmla="*/ 2147483647 w 81"/>
              <a:gd name="T5" fmla="*/ 2147483647 h 75"/>
              <a:gd name="T6" fmla="*/ 2147483647 w 81"/>
              <a:gd name="T7" fmla="*/ 2147483647 h 75"/>
              <a:gd name="T8" fmla="*/ 2147483647 w 81"/>
              <a:gd name="T9" fmla="*/ 0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75"/>
              <a:gd name="T17" fmla="*/ 81 w 81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75">
                <a:moveTo>
                  <a:pt x="32" y="0"/>
                </a:moveTo>
                <a:lnTo>
                  <a:pt x="0" y="25"/>
                </a:lnTo>
                <a:lnTo>
                  <a:pt x="48" y="75"/>
                </a:lnTo>
                <a:lnTo>
                  <a:pt x="81" y="49"/>
                </a:lnTo>
                <a:lnTo>
                  <a:pt x="32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6D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8" name="Freeform 44"/>
          <p:cNvSpPr>
            <a:spLocks/>
          </p:cNvSpPr>
          <p:nvPr/>
        </p:nvSpPr>
        <p:spPr bwMode="auto">
          <a:xfrm>
            <a:off x="6799263" y="4802188"/>
            <a:ext cx="98425" cy="109537"/>
          </a:xfrm>
          <a:custGeom>
            <a:avLst/>
            <a:gdLst>
              <a:gd name="T0" fmla="*/ 2147483647 w 62"/>
              <a:gd name="T1" fmla="*/ 0 h 69"/>
              <a:gd name="T2" fmla="*/ 0 w 62"/>
              <a:gd name="T3" fmla="*/ 2147483647 h 69"/>
              <a:gd name="T4" fmla="*/ 2147483647 w 62"/>
              <a:gd name="T5" fmla="*/ 2147483647 h 69"/>
              <a:gd name="T6" fmla="*/ 2147483647 w 62"/>
              <a:gd name="T7" fmla="*/ 2147483647 h 69"/>
              <a:gd name="T8" fmla="*/ 2147483647 w 62"/>
              <a:gd name="T9" fmla="*/ 0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69"/>
              <a:gd name="T17" fmla="*/ 62 w 62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69">
                <a:moveTo>
                  <a:pt x="14" y="0"/>
                </a:moveTo>
                <a:lnTo>
                  <a:pt x="0" y="20"/>
                </a:lnTo>
                <a:lnTo>
                  <a:pt x="49" y="69"/>
                </a:lnTo>
                <a:lnTo>
                  <a:pt x="62" y="49"/>
                </a:lnTo>
                <a:lnTo>
                  <a:pt x="14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51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89" name="Freeform 45"/>
          <p:cNvSpPr>
            <a:spLocks/>
          </p:cNvSpPr>
          <p:nvPr/>
        </p:nvSpPr>
        <p:spPr bwMode="auto">
          <a:xfrm>
            <a:off x="7024688" y="4560888"/>
            <a:ext cx="106362" cy="82550"/>
          </a:xfrm>
          <a:custGeom>
            <a:avLst/>
            <a:gdLst>
              <a:gd name="T0" fmla="*/ 2147483647 w 67"/>
              <a:gd name="T1" fmla="*/ 2147483647 h 52"/>
              <a:gd name="T2" fmla="*/ 0 w 67"/>
              <a:gd name="T3" fmla="*/ 0 h 52"/>
              <a:gd name="T4" fmla="*/ 2147483647 w 67"/>
              <a:gd name="T5" fmla="*/ 2147483647 h 52"/>
              <a:gd name="T6" fmla="*/ 2147483647 w 67"/>
              <a:gd name="T7" fmla="*/ 2147483647 h 52"/>
              <a:gd name="T8" fmla="*/ 2147483647 w 67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52"/>
              <a:gd name="T17" fmla="*/ 67 w 67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52">
                <a:moveTo>
                  <a:pt x="19" y="2"/>
                </a:moveTo>
                <a:lnTo>
                  <a:pt x="0" y="0"/>
                </a:lnTo>
                <a:lnTo>
                  <a:pt x="49" y="49"/>
                </a:lnTo>
                <a:lnTo>
                  <a:pt x="67" y="52"/>
                </a:lnTo>
                <a:lnTo>
                  <a:pt x="19" y="2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D70808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0" name="Freeform 46"/>
          <p:cNvSpPr>
            <a:spLocks/>
          </p:cNvSpPr>
          <p:nvPr/>
        </p:nvSpPr>
        <p:spPr bwMode="auto">
          <a:xfrm>
            <a:off x="7086600" y="4449763"/>
            <a:ext cx="133350" cy="100012"/>
          </a:xfrm>
          <a:custGeom>
            <a:avLst/>
            <a:gdLst>
              <a:gd name="T0" fmla="*/ 2147483647 w 84"/>
              <a:gd name="T1" fmla="*/ 2147483647 h 63"/>
              <a:gd name="T2" fmla="*/ 0 w 84"/>
              <a:gd name="T3" fmla="*/ 0 h 63"/>
              <a:gd name="T4" fmla="*/ 2147483647 w 84"/>
              <a:gd name="T5" fmla="*/ 2147483647 h 63"/>
              <a:gd name="T6" fmla="*/ 2147483647 w 84"/>
              <a:gd name="T7" fmla="*/ 2147483647 h 63"/>
              <a:gd name="T8" fmla="*/ 2147483647 w 84"/>
              <a:gd name="T9" fmla="*/ 2147483647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63"/>
              <a:gd name="T17" fmla="*/ 84 w 84"/>
              <a:gd name="T18" fmla="*/ 63 h 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63">
                <a:moveTo>
                  <a:pt x="35" y="13"/>
                </a:moveTo>
                <a:lnTo>
                  <a:pt x="0" y="0"/>
                </a:lnTo>
                <a:lnTo>
                  <a:pt x="49" y="49"/>
                </a:lnTo>
                <a:lnTo>
                  <a:pt x="84" y="63"/>
                </a:lnTo>
                <a:lnTo>
                  <a:pt x="35" y="13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DE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1" name="Freeform 47"/>
          <p:cNvSpPr>
            <a:spLocks/>
          </p:cNvSpPr>
          <p:nvPr/>
        </p:nvSpPr>
        <p:spPr bwMode="auto">
          <a:xfrm>
            <a:off x="6821488" y="4754563"/>
            <a:ext cx="103187" cy="125412"/>
          </a:xfrm>
          <a:custGeom>
            <a:avLst/>
            <a:gdLst>
              <a:gd name="T0" fmla="*/ 2147483647 w 65"/>
              <a:gd name="T1" fmla="*/ 0 h 79"/>
              <a:gd name="T2" fmla="*/ 0 w 65"/>
              <a:gd name="T3" fmla="*/ 2147483647 h 79"/>
              <a:gd name="T4" fmla="*/ 2147483647 w 65"/>
              <a:gd name="T5" fmla="*/ 2147483647 h 79"/>
              <a:gd name="T6" fmla="*/ 2147483647 w 65"/>
              <a:gd name="T7" fmla="*/ 2147483647 h 79"/>
              <a:gd name="T8" fmla="*/ 2147483647 w 65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79"/>
              <a:gd name="T17" fmla="*/ 65 w 65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79">
                <a:moveTo>
                  <a:pt x="16" y="0"/>
                </a:moveTo>
                <a:lnTo>
                  <a:pt x="0" y="30"/>
                </a:lnTo>
                <a:lnTo>
                  <a:pt x="48" y="79"/>
                </a:lnTo>
                <a:lnTo>
                  <a:pt x="65" y="50"/>
                </a:lnTo>
                <a:lnTo>
                  <a:pt x="16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60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2" name="Freeform 48"/>
          <p:cNvSpPr>
            <a:spLocks/>
          </p:cNvSpPr>
          <p:nvPr/>
        </p:nvSpPr>
        <p:spPr bwMode="auto">
          <a:xfrm>
            <a:off x="7094538" y="4491038"/>
            <a:ext cx="88900" cy="111125"/>
          </a:xfrm>
          <a:custGeom>
            <a:avLst/>
            <a:gdLst>
              <a:gd name="T0" fmla="*/ 0 w 56"/>
              <a:gd name="T1" fmla="*/ 0 h 70"/>
              <a:gd name="T2" fmla="*/ 2147483647 w 56"/>
              <a:gd name="T3" fmla="*/ 2147483647 h 70"/>
              <a:gd name="T4" fmla="*/ 2147483647 w 56"/>
              <a:gd name="T5" fmla="*/ 2147483647 h 70"/>
              <a:gd name="T6" fmla="*/ 2147483647 w 56"/>
              <a:gd name="T7" fmla="*/ 2147483647 h 70"/>
              <a:gd name="T8" fmla="*/ 0 w 56"/>
              <a:gd name="T9" fmla="*/ 0 h 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70"/>
              <a:gd name="T17" fmla="*/ 56 w 56"/>
              <a:gd name="T18" fmla="*/ 70 h 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70">
                <a:moveTo>
                  <a:pt x="0" y="0"/>
                </a:moveTo>
                <a:lnTo>
                  <a:pt x="7" y="21"/>
                </a:lnTo>
                <a:lnTo>
                  <a:pt x="56" y="70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6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3" name="Freeform 49"/>
          <p:cNvSpPr>
            <a:spLocks/>
          </p:cNvSpPr>
          <p:nvPr/>
        </p:nvSpPr>
        <p:spPr bwMode="auto">
          <a:xfrm>
            <a:off x="6926263" y="4632325"/>
            <a:ext cx="95250" cy="173038"/>
          </a:xfrm>
          <a:custGeom>
            <a:avLst/>
            <a:gdLst>
              <a:gd name="T0" fmla="*/ 2147483647 w 60"/>
              <a:gd name="T1" fmla="*/ 0 h 109"/>
              <a:gd name="T2" fmla="*/ 0 w 60"/>
              <a:gd name="T3" fmla="*/ 2147483647 h 109"/>
              <a:gd name="T4" fmla="*/ 2147483647 w 60"/>
              <a:gd name="T5" fmla="*/ 2147483647 h 109"/>
              <a:gd name="T6" fmla="*/ 2147483647 w 60"/>
              <a:gd name="T7" fmla="*/ 2147483647 h 109"/>
              <a:gd name="T8" fmla="*/ 2147483647 w 60"/>
              <a:gd name="T9" fmla="*/ 0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109"/>
              <a:gd name="T17" fmla="*/ 60 w 6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109">
                <a:moveTo>
                  <a:pt x="11" y="0"/>
                </a:moveTo>
                <a:lnTo>
                  <a:pt x="0" y="60"/>
                </a:lnTo>
                <a:lnTo>
                  <a:pt x="49" y="109"/>
                </a:lnTo>
                <a:lnTo>
                  <a:pt x="60" y="49"/>
                </a:lnTo>
                <a:lnTo>
                  <a:pt x="11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8D0808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4" name="Freeform 50"/>
          <p:cNvSpPr>
            <a:spLocks/>
          </p:cNvSpPr>
          <p:nvPr/>
        </p:nvSpPr>
        <p:spPr bwMode="auto">
          <a:xfrm>
            <a:off x="6943725" y="4529138"/>
            <a:ext cx="142875" cy="85725"/>
          </a:xfrm>
          <a:custGeom>
            <a:avLst/>
            <a:gdLst>
              <a:gd name="T0" fmla="*/ 2147483647 w 90"/>
              <a:gd name="T1" fmla="*/ 0 h 54"/>
              <a:gd name="T2" fmla="*/ 0 w 90"/>
              <a:gd name="T3" fmla="*/ 2147483647 h 54"/>
              <a:gd name="T4" fmla="*/ 2147483647 w 90"/>
              <a:gd name="T5" fmla="*/ 2147483647 h 54"/>
              <a:gd name="T6" fmla="*/ 2147483647 w 90"/>
              <a:gd name="T7" fmla="*/ 2147483647 h 54"/>
              <a:gd name="T8" fmla="*/ 2147483647 w 90"/>
              <a:gd name="T9" fmla="*/ 0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54"/>
              <a:gd name="T17" fmla="*/ 90 w 90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54">
                <a:moveTo>
                  <a:pt x="41" y="0"/>
                </a:moveTo>
                <a:lnTo>
                  <a:pt x="0" y="4"/>
                </a:lnTo>
                <a:lnTo>
                  <a:pt x="49" y="54"/>
                </a:lnTo>
                <a:lnTo>
                  <a:pt x="90" y="49"/>
                </a:lnTo>
                <a:lnTo>
                  <a:pt x="41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C20707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5" name="Freeform 51"/>
          <p:cNvSpPr>
            <a:spLocks/>
          </p:cNvSpPr>
          <p:nvPr/>
        </p:nvSpPr>
        <p:spPr bwMode="auto">
          <a:xfrm>
            <a:off x="7086600" y="4449763"/>
            <a:ext cx="85725" cy="119062"/>
          </a:xfrm>
          <a:custGeom>
            <a:avLst/>
            <a:gdLst>
              <a:gd name="T0" fmla="*/ 0 w 54"/>
              <a:gd name="T1" fmla="*/ 0 h 75"/>
              <a:gd name="T2" fmla="*/ 2147483647 w 54"/>
              <a:gd name="T3" fmla="*/ 2147483647 h 75"/>
              <a:gd name="T4" fmla="*/ 2147483647 w 54"/>
              <a:gd name="T5" fmla="*/ 2147483647 h 75"/>
              <a:gd name="T6" fmla="*/ 2147483647 w 54"/>
              <a:gd name="T7" fmla="*/ 2147483647 h 75"/>
              <a:gd name="T8" fmla="*/ 0 w 54"/>
              <a:gd name="T9" fmla="*/ 0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75"/>
              <a:gd name="T17" fmla="*/ 54 w 54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75">
                <a:moveTo>
                  <a:pt x="0" y="0"/>
                </a:moveTo>
                <a:lnTo>
                  <a:pt x="5" y="26"/>
                </a:lnTo>
                <a:lnTo>
                  <a:pt x="54" y="75"/>
                </a:lnTo>
                <a:lnTo>
                  <a:pt x="49" y="4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A6050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6" name="Freeform 52"/>
          <p:cNvSpPr>
            <a:spLocks/>
          </p:cNvSpPr>
          <p:nvPr/>
        </p:nvSpPr>
        <p:spPr bwMode="auto">
          <a:xfrm>
            <a:off x="6916738" y="4581525"/>
            <a:ext cx="80962" cy="115888"/>
          </a:xfrm>
          <a:custGeom>
            <a:avLst/>
            <a:gdLst>
              <a:gd name="T0" fmla="*/ 0 w 51"/>
              <a:gd name="T1" fmla="*/ 0 h 73"/>
              <a:gd name="T2" fmla="*/ 2147483647 w 51"/>
              <a:gd name="T3" fmla="*/ 2147483647 h 73"/>
              <a:gd name="T4" fmla="*/ 2147483647 w 51"/>
              <a:gd name="T5" fmla="*/ 2147483647 h 73"/>
              <a:gd name="T6" fmla="*/ 2147483647 w 51"/>
              <a:gd name="T7" fmla="*/ 2147483647 h 73"/>
              <a:gd name="T8" fmla="*/ 0 w 51"/>
              <a:gd name="T9" fmla="*/ 0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73"/>
              <a:gd name="T17" fmla="*/ 51 w 51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73">
                <a:moveTo>
                  <a:pt x="0" y="0"/>
                </a:moveTo>
                <a:lnTo>
                  <a:pt x="2" y="23"/>
                </a:lnTo>
                <a:lnTo>
                  <a:pt x="51" y="73"/>
                </a:lnTo>
                <a:lnTo>
                  <a:pt x="49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99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97" name="Freeform 53"/>
          <p:cNvSpPr>
            <a:spLocks/>
          </p:cNvSpPr>
          <p:nvPr/>
        </p:nvSpPr>
        <p:spPr bwMode="auto">
          <a:xfrm>
            <a:off x="6916738" y="4535488"/>
            <a:ext cx="104775" cy="125412"/>
          </a:xfrm>
          <a:custGeom>
            <a:avLst/>
            <a:gdLst>
              <a:gd name="T0" fmla="*/ 2147483647 w 66"/>
              <a:gd name="T1" fmla="*/ 0 h 79"/>
              <a:gd name="T2" fmla="*/ 0 w 66"/>
              <a:gd name="T3" fmla="*/ 2147483647 h 79"/>
              <a:gd name="T4" fmla="*/ 2147483647 w 66"/>
              <a:gd name="T5" fmla="*/ 2147483647 h 79"/>
              <a:gd name="T6" fmla="*/ 2147483647 w 66"/>
              <a:gd name="T7" fmla="*/ 2147483647 h 79"/>
              <a:gd name="T8" fmla="*/ 2147483647 w 66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79"/>
              <a:gd name="T17" fmla="*/ 66 w 66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79">
                <a:moveTo>
                  <a:pt x="17" y="0"/>
                </a:moveTo>
                <a:lnTo>
                  <a:pt x="0" y="29"/>
                </a:lnTo>
                <a:lnTo>
                  <a:pt x="49" y="79"/>
                </a:lnTo>
                <a:lnTo>
                  <a:pt x="66" y="50"/>
                </a:lnTo>
                <a:lnTo>
                  <a:pt x="17" y="0"/>
                </a:lnTo>
                <a:close/>
              </a:path>
            </a:pathLst>
          </a:custGeom>
          <a:solidFill>
            <a:srgbClr val="FFFF66"/>
          </a:solidFill>
          <a:ln w="0">
            <a:solidFill>
              <a:srgbClr val="60020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31798" name="Grupo 1"/>
          <p:cNvGrpSpPr>
            <a:grpSpLocks/>
          </p:cNvGrpSpPr>
          <p:nvPr/>
        </p:nvGrpSpPr>
        <p:grpSpPr bwMode="auto">
          <a:xfrm>
            <a:off x="77788" y="2103438"/>
            <a:ext cx="8807450" cy="4743450"/>
            <a:chOff x="-83697" y="1143000"/>
            <a:chExt cx="9227697" cy="5715000"/>
          </a:xfrm>
        </p:grpSpPr>
        <p:pic>
          <p:nvPicPr>
            <p:cNvPr id="31799" name="Picture 2" descr="E:\CLIPART\PEOPLE\MENPROF\MENO060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800" y="1752600"/>
              <a:ext cx="1908175" cy="191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00" name="Picture 3" descr="E:\CLIPART\REGIONAL\PLACUS\PL_US003.WM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62400" y="1219200"/>
              <a:ext cx="1590675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01" name="Text Box 4"/>
            <p:cNvSpPr txBox="1">
              <a:spLocks noChangeArrowheads="1"/>
            </p:cNvSpPr>
            <p:nvPr/>
          </p:nvSpPr>
          <p:spPr bwMode="auto">
            <a:xfrm>
              <a:off x="4088274" y="1981200"/>
              <a:ext cx="1291765" cy="48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solidFill>
                    <a:schemeClr val="accent2"/>
                  </a:solidFill>
                </a:rPr>
                <a:t>CNBW</a:t>
              </a: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31802" name="Text Box 5"/>
            <p:cNvSpPr txBox="1">
              <a:spLocks noChangeArrowheads="1"/>
            </p:cNvSpPr>
            <p:nvPr/>
          </p:nvSpPr>
          <p:spPr bwMode="auto">
            <a:xfrm>
              <a:off x="4343400" y="3581400"/>
              <a:ext cx="1209675" cy="448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solidFill>
                    <a:schemeClr val="accent2"/>
                  </a:solidFill>
                </a:rPr>
                <a:t>CNBE</a:t>
              </a:r>
              <a:endParaRPr lang="pt-BR" altLang="pt-BR">
                <a:solidFill>
                  <a:schemeClr val="accent2"/>
                </a:solidFill>
              </a:endParaRPr>
            </a:p>
          </p:txBody>
        </p:sp>
        <p:pic>
          <p:nvPicPr>
            <p:cNvPr id="31803" name="Picture 6" descr="E:\CLIPART\REGIONAL\PLACWRLD\PL_WL018.WM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14813" y="2362200"/>
              <a:ext cx="1157287" cy="112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04" name="Picture 7" descr="E:\CLIPART\REGIONAL\MAPSUS\USSTE002.WM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53200" y="1219200"/>
              <a:ext cx="1633538" cy="101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05" name="Picture 55" descr="E:\CLIPART\REGIONAL\MAPSWRLD\EUROP005.WM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77000" y="2286000"/>
              <a:ext cx="1909763" cy="1493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06" name="Picture 56" descr="E:\CLIPART\REGIONAL\PLACMISC\PL_MS153.WM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33800" y="4038600"/>
              <a:ext cx="2066925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07" name="Text Box 57"/>
            <p:cNvSpPr txBox="1">
              <a:spLocks noChangeArrowheads="1"/>
            </p:cNvSpPr>
            <p:nvPr/>
          </p:nvSpPr>
          <p:spPr bwMode="auto">
            <a:xfrm>
              <a:off x="2801554" y="4879143"/>
              <a:ext cx="3340100" cy="396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solidFill>
                    <a:schemeClr val="accent2"/>
                  </a:solidFill>
                </a:rPr>
                <a:t>                 COMRJ</a:t>
              </a:r>
            </a:p>
          </p:txBody>
        </p:sp>
        <p:sp>
          <p:nvSpPr>
            <p:cNvPr id="31808" name="Text Box 58"/>
            <p:cNvSpPr txBox="1">
              <a:spLocks noChangeArrowheads="1"/>
            </p:cNvSpPr>
            <p:nvPr/>
          </p:nvSpPr>
          <p:spPr bwMode="auto">
            <a:xfrm>
              <a:off x="-83697" y="1351351"/>
              <a:ext cx="3360297" cy="413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b="1">
                  <a:solidFill>
                    <a:schemeClr val="accent2"/>
                  </a:solidFill>
                </a:rPr>
                <a:t>Gerente de Inventário</a:t>
              </a:r>
              <a:endParaRPr lang="pt-BR" altLang="pt-BR">
                <a:solidFill>
                  <a:schemeClr val="accent2"/>
                </a:solidFill>
              </a:endParaRPr>
            </a:p>
          </p:txBody>
        </p:sp>
        <p:sp>
          <p:nvSpPr>
            <p:cNvPr id="31809" name="Line 59"/>
            <p:cNvSpPr>
              <a:spLocks noChangeShapeType="1"/>
            </p:cNvSpPr>
            <p:nvPr/>
          </p:nvSpPr>
          <p:spPr bwMode="auto">
            <a:xfrm flipV="1">
              <a:off x="2286000" y="1752600"/>
              <a:ext cx="1668463" cy="877888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0" name="Line 60"/>
            <p:cNvSpPr>
              <a:spLocks noChangeShapeType="1"/>
            </p:cNvSpPr>
            <p:nvPr/>
          </p:nvSpPr>
          <p:spPr bwMode="auto">
            <a:xfrm rot="-1007462">
              <a:off x="2286000" y="2971800"/>
              <a:ext cx="1749425" cy="717550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1" name="Line 61"/>
            <p:cNvSpPr>
              <a:spLocks noChangeShapeType="1"/>
            </p:cNvSpPr>
            <p:nvPr/>
          </p:nvSpPr>
          <p:spPr bwMode="auto">
            <a:xfrm>
              <a:off x="1981200" y="3505200"/>
              <a:ext cx="1524000" cy="838200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2" name="Line 62"/>
            <p:cNvSpPr>
              <a:spLocks noChangeShapeType="1"/>
            </p:cNvSpPr>
            <p:nvPr/>
          </p:nvSpPr>
          <p:spPr bwMode="auto">
            <a:xfrm>
              <a:off x="5715000" y="1752600"/>
              <a:ext cx="874713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3" name="Line 63"/>
            <p:cNvSpPr>
              <a:spLocks noChangeShapeType="1"/>
            </p:cNvSpPr>
            <p:nvPr/>
          </p:nvSpPr>
          <p:spPr bwMode="auto">
            <a:xfrm>
              <a:off x="5486400" y="3124200"/>
              <a:ext cx="873125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4" name="Line 64"/>
            <p:cNvSpPr>
              <a:spLocks noChangeShapeType="1"/>
            </p:cNvSpPr>
            <p:nvPr/>
          </p:nvSpPr>
          <p:spPr bwMode="auto">
            <a:xfrm>
              <a:off x="5943600" y="4572000"/>
              <a:ext cx="874713" cy="0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5" name="Rectangle 65"/>
            <p:cNvSpPr>
              <a:spLocks noChangeArrowheads="1"/>
            </p:cNvSpPr>
            <p:nvPr/>
          </p:nvSpPr>
          <p:spPr bwMode="auto">
            <a:xfrm>
              <a:off x="8839200" y="1143000"/>
              <a:ext cx="304800" cy="541020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31816" name="AutoShape 66"/>
            <p:cNvSpPr>
              <a:spLocks noChangeArrowheads="1"/>
            </p:cNvSpPr>
            <p:nvPr/>
          </p:nvSpPr>
          <p:spPr bwMode="auto">
            <a:xfrm flipH="1">
              <a:off x="6116818" y="6073775"/>
              <a:ext cx="2806701" cy="479425"/>
            </a:xfrm>
            <a:prstGeom prst="homePlate">
              <a:avLst>
                <a:gd name="adj" fmla="val 146358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 b="1">
                  <a:solidFill>
                    <a:srgbClr val="003366"/>
                  </a:solidFill>
                </a:rPr>
                <a:t>FLUXO DE MATERIAL</a:t>
              </a:r>
              <a:endParaRPr lang="pt-BR" altLang="pt-BR" sz="1600"/>
            </a:p>
          </p:txBody>
        </p:sp>
        <p:pic>
          <p:nvPicPr>
            <p:cNvPr id="31817" name="Picture 67" descr="C:\temp\BAMRJ FOTO7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76600" y="5421313"/>
              <a:ext cx="2624138" cy="1436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18" name="Line 69"/>
            <p:cNvSpPr>
              <a:spLocks noChangeShapeType="1"/>
            </p:cNvSpPr>
            <p:nvPr/>
          </p:nvSpPr>
          <p:spPr bwMode="auto">
            <a:xfrm>
              <a:off x="8270875" y="1752600"/>
              <a:ext cx="49212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19" name="Line 70"/>
            <p:cNvSpPr>
              <a:spLocks noChangeShapeType="1"/>
            </p:cNvSpPr>
            <p:nvPr/>
          </p:nvSpPr>
          <p:spPr bwMode="auto">
            <a:xfrm>
              <a:off x="8382000" y="2971800"/>
              <a:ext cx="49212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820" name="Line 71"/>
            <p:cNvSpPr>
              <a:spLocks noChangeShapeType="1"/>
            </p:cNvSpPr>
            <p:nvPr/>
          </p:nvSpPr>
          <p:spPr bwMode="auto">
            <a:xfrm>
              <a:off x="8305800" y="4495800"/>
              <a:ext cx="4572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31821" name="Picture 72" descr="D:\Palestras\fotos_Nav\patbracui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4700588"/>
              <a:ext cx="2120900" cy="215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22" name="Line 73"/>
            <p:cNvSpPr>
              <a:spLocks noChangeShapeType="1"/>
            </p:cNvSpPr>
            <p:nvPr/>
          </p:nvSpPr>
          <p:spPr bwMode="auto">
            <a:xfrm rot="10787544">
              <a:off x="2209800" y="6248400"/>
              <a:ext cx="874713" cy="1588"/>
            </a:xfrm>
            <a:prstGeom prst="line">
              <a:avLst/>
            </a:prstGeom>
            <a:noFill/>
            <a:ln w="7620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12988" y="199762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Atuação do CCIM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2771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95288" y="1889125"/>
            <a:ext cx="8748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FFFFFF"/>
                </a:solidFill>
                <a:latin typeface="Tahoma" pitchFamily="34" charset="0"/>
              </a:rPr>
              <a:t> </a:t>
            </a:r>
          </a:p>
        </p:txBody>
      </p:sp>
      <p:graphicFrame>
        <p:nvGraphicFramePr>
          <p:cNvPr id="22" name="Diagrama 21"/>
          <p:cNvGraphicFramePr/>
          <p:nvPr/>
        </p:nvGraphicFramePr>
        <p:xfrm>
          <a:off x="467863" y="2097804"/>
          <a:ext cx="7753598" cy="482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2775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24800" y="6092825"/>
            <a:ext cx="12350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de cantos arredondados 7"/>
          <p:cNvSpPr/>
          <p:nvPr/>
        </p:nvSpPr>
        <p:spPr>
          <a:xfrm>
            <a:off x="1434034" y="1578894"/>
            <a:ext cx="6215106" cy="42862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latin typeface="Candara" pitchFamily="34" charset="0"/>
              </a:rPr>
              <a:t>CATEGORIAS DE MATERIAL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7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799" name="Picture 6" descr="acanto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04619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Propósito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16387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acan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6153150"/>
            <a:ext cx="11318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28596" y="2428868"/>
            <a:ext cx="8495092" cy="23762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Candara" panose="020E0502030303020204" pitchFamily="34" charset="0"/>
              </a:rPr>
              <a:t>	Apresentar uma visão do Sistema de Abastecimento da Marinha (</a:t>
            </a:r>
            <a:r>
              <a:rPr lang="pt-BR" sz="2400" dirty="0" err="1">
                <a:latin typeface="Candara" panose="020E0502030303020204" pitchFamily="34" charset="0"/>
              </a:rPr>
              <a:t>SAbM</a:t>
            </a:r>
            <a:r>
              <a:rPr lang="pt-BR" sz="2400" dirty="0">
                <a:latin typeface="Candara" panose="020E0502030303020204" pitchFamily="34" charset="0"/>
              </a:rPr>
              <a:t>), com ênfase na Armazenagem e na Distribuição do material.</a:t>
            </a:r>
            <a:endParaRPr lang="pt-BR" sz="2400" dirty="0">
              <a:latin typeface="Candara" panose="020E0502030303020204" pitchFamily="34" charset="0"/>
            </a:endParaRPr>
          </a:p>
        </p:txBody>
      </p:sp>
      <p:pic>
        <p:nvPicPr>
          <p:cNvPr id="16392" name="Imagem 7" descr="Brasao DAb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148347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Gerenciando as cadeias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481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riângulo isósceles 14"/>
          <p:cNvSpPr/>
          <p:nvPr/>
        </p:nvSpPr>
        <p:spPr>
          <a:xfrm>
            <a:off x="2811166" y="2159894"/>
            <a:ext cx="3888432" cy="3816424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Arredondar Retângulo em um Canto Diagonal 15"/>
          <p:cNvSpPr/>
          <p:nvPr/>
        </p:nvSpPr>
        <p:spPr>
          <a:xfrm>
            <a:off x="3552120" y="1574724"/>
            <a:ext cx="2304256" cy="504056"/>
          </a:xfrm>
          <a:prstGeom prst="round2DiagRect">
            <a:avLst/>
          </a:prstGeom>
          <a:solidFill>
            <a:schemeClr val="tx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ÓRGÃOS DE APOIO</a:t>
            </a:r>
          </a:p>
        </p:txBody>
      </p:sp>
      <p:sp>
        <p:nvSpPr>
          <p:cNvPr id="17" name="Arredondar Retângulo em um Canto Diagonal 16"/>
          <p:cNvSpPr/>
          <p:nvPr/>
        </p:nvSpPr>
        <p:spPr>
          <a:xfrm>
            <a:off x="1413034" y="3176972"/>
            <a:ext cx="2304256" cy="504056"/>
          </a:xfrm>
          <a:prstGeom prst="round2Diag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OBTENÇÃO</a:t>
            </a:r>
          </a:p>
        </p:txBody>
      </p:sp>
      <p:sp>
        <p:nvSpPr>
          <p:cNvPr id="18" name="Arredondar Retângulo em um Canto Diagonal 17"/>
          <p:cNvSpPr/>
          <p:nvPr/>
        </p:nvSpPr>
        <p:spPr>
          <a:xfrm>
            <a:off x="5877530" y="3176972"/>
            <a:ext cx="2304256" cy="504056"/>
          </a:xfrm>
          <a:prstGeom prst="round2Diag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DISTRIBUIÇÃO</a:t>
            </a:r>
          </a:p>
        </p:txBody>
      </p:sp>
      <p:sp>
        <p:nvSpPr>
          <p:cNvPr id="19" name="Arredondar Retângulo em um Canto Diagonal 18"/>
          <p:cNvSpPr/>
          <p:nvPr/>
        </p:nvSpPr>
        <p:spPr>
          <a:xfrm>
            <a:off x="422854" y="5499300"/>
            <a:ext cx="2304256" cy="504056"/>
          </a:xfrm>
          <a:prstGeom prst="round2Diag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DISPONIBILIDADES</a:t>
            </a:r>
          </a:p>
        </p:txBody>
      </p:sp>
      <p:sp>
        <p:nvSpPr>
          <p:cNvPr id="27" name="Arredondar Retângulo em um Canto Diagonal 26"/>
          <p:cNvSpPr/>
          <p:nvPr/>
        </p:nvSpPr>
        <p:spPr>
          <a:xfrm>
            <a:off x="6764794" y="5487252"/>
            <a:ext cx="2304256" cy="504056"/>
          </a:xfrm>
          <a:prstGeom prst="round2Diag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FORÇAS /OM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587984" y="5304151"/>
            <a:ext cx="2520280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LOGÍSTICA MILITAR</a:t>
            </a:r>
          </a:p>
        </p:txBody>
      </p:sp>
      <p:sp>
        <p:nvSpPr>
          <p:cNvPr id="31" name="Arredondar Retângulo em um Canto Diagonal 30"/>
          <p:cNvSpPr/>
          <p:nvPr/>
        </p:nvSpPr>
        <p:spPr>
          <a:xfrm>
            <a:off x="2906710" y="6123276"/>
            <a:ext cx="3672408" cy="504056"/>
          </a:xfrm>
          <a:prstGeom prst="round2DiagRect">
            <a:avLst/>
          </a:prstGeom>
          <a:solidFill>
            <a:schemeClr val="tx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DETERMINAÇÃO DE NECESSIDADES</a:t>
            </a:r>
          </a:p>
        </p:txBody>
      </p:sp>
      <p:pic>
        <p:nvPicPr>
          <p:cNvPr id="34831" name="Picture 6" descr="acanto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5600" y="6122988"/>
            <a:ext cx="11842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ángulo 5"/>
          <p:cNvSpPr>
            <a:spLocks noChangeArrowheads="1"/>
          </p:cNvSpPr>
          <p:nvPr/>
        </p:nvSpPr>
        <p:spPr bwMode="auto">
          <a:xfrm>
            <a:off x="4429124" y="3357561"/>
            <a:ext cx="1000132" cy="19229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EMA-400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MANUAL DE LOGÍSTICA</a:t>
            </a:r>
          </a:p>
        </p:txBody>
      </p:sp>
      <p:pic>
        <p:nvPicPr>
          <p:cNvPr id="34" name="Imagem 16" descr="Marinha_do_Brasil.tif"/>
          <p:cNvPicPr>
            <a:picLocks noChangeAspect="1"/>
          </p:cNvPicPr>
          <p:nvPr/>
        </p:nvPicPr>
        <p:blipFill>
          <a:blip r:embed="rId3" cstate="print">
            <a:lum bright="-22000" contrast="18000"/>
          </a:blip>
          <a:srcRect/>
          <a:stretch>
            <a:fillRect/>
          </a:stretch>
        </p:blipFill>
        <p:spPr bwMode="auto">
          <a:xfrm>
            <a:off x="4593767" y="3487154"/>
            <a:ext cx="502614" cy="66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20099989" rev="30000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12988" y="199762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Gerenciando as cadeias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584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395288" y="1889125"/>
            <a:ext cx="8748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FFFFFF"/>
                </a:solidFill>
                <a:latin typeface="Tahoma" pitchFamily="34" charset="0"/>
              </a:rPr>
              <a:t> </a:t>
            </a:r>
          </a:p>
        </p:txBody>
      </p:sp>
      <p:grpSp>
        <p:nvGrpSpPr>
          <p:cNvPr id="35846" name="Group 5"/>
          <p:cNvGrpSpPr>
            <a:grpSpLocks/>
          </p:cNvGrpSpPr>
          <p:nvPr/>
        </p:nvGrpSpPr>
        <p:grpSpPr bwMode="auto">
          <a:xfrm>
            <a:off x="395288" y="1162050"/>
            <a:ext cx="8291512" cy="3635375"/>
            <a:chOff x="395288" y="1752599"/>
            <a:chExt cx="8291512" cy="3754051"/>
          </a:xfrm>
        </p:grpSpPr>
        <p:sp>
          <p:nvSpPr>
            <p:cNvPr id="19" name="Oval 3"/>
            <p:cNvSpPr/>
            <p:nvPr/>
          </p:nvSpPr>
          <p:spPr>
            <a:xfrm>
              <a:off x="395288" y="1752599"/>
              <a:ext cx="8291512" cy="3754051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5859" name="Group 2"/>
            <p:cNvGrpSpPr>
              <a:grpSpLocks/>
            </p:cNvGrpSpPr>
            <p:nvPr/>
          </p:nvGrpSpPr>
          <p:grpSpPr bwMode="auto">
            <a:xfrm>
              <a:off x="838200" y="2514600"/>
              <a:ext cx="7462099" cy="1934945"/>
              <a:chOff x="1143000" y="1889125"/>
              <a:chExt cx="7462099" cy="1934945"/>
            </a:xfrm>
          </p:grpSpPr>
          <p:sp>
            <p:nvSpPr>
              <p:cNvPr id="25" name="Seta entalhada para a direita 24"/>
              <p:cNvSpPr/>
              <p:nvPr/>
            </p:nvSpPr>
            <p:spPr bwMode="auto">
              <a:xfrm>
                <a:off x="1500188" y="2061538"/>
                <a:ext cx="6931025" cy="1585226"/>
              </a:xfrm>
              <a:prstGeom prst="notchedRightArrow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pt-B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dirty="0">
                  <a:solidFill>
                    <a:srgbClr val="FFFFFF"/>
                  </a:solidFill>
                </a:endParaRPr>
              </a:p>
            </p:txBody>
          </p:sp>
          <p:graphicFrame>
            <p:nvGraphicFramePr>
              <p:cNvPr id="27" name="Diagrama 26"/>
              <p:cNvGraphicFramePr/>
              <p:nvPr/>
            </p:nvGraphicFramePr>
            <p:xfrm>
              <a:off x="1143000" y="1889125"/>
              <a:ext cx="7462099" cy="193494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</p:grpSp>
      <p:sp>
        <p:nvSpPr>
          <p:cNvPr id="28" name="Can 6"/>
          <p:cNvSpPr/>
          <p:nvPr/>
        </p:nvSpPr>
        <p:spPr>
          <a:xfrm>
            <a:off x="1176338" y="5486400"/>
            <a:ext cx="6729412" cy="1219200"/>
          </a:xfrm>
          <a:prstGeom prst="can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403350" y="5726113"/>
            <a:ext cx="60483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Sistema de Catalogação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(Identificação; Classificação;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Atribuição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 de SJB;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Cadastro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2" charset="0"/>
            </a:endParaRPr>
          </a:p>
        </p:txBody>
      </p:sp>
      <p:sp>
        <p:nvSpPr>
          <p:cNvPr id="30" name="Up-Down Arrow 8"/>
          <p:cNvSpPr/>
          <p:nvPr/>
        </p:nvSpPr>
        <p:spPr>
          <a:xfrm>
            <a:off x="4255294" y="4773038"/>
            <a:ext cx="571500" cy="782637"/>
          </a:xfrm>
          <a:prstGeom prst="upDownArrow">
            <a:avLst/>
          </a:prstGeom>
          <a:solidFill>
            <a:srgbClr val="CC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852" name="CaixaDeTexto 1"/>
          <p:cNvSpPr txBox="1">
            <a:spLocks noChangeArrowheads="1"/>
          </p:cNvSpPr>
          <p:nvPr/>
        </p:nvSpPr>
        <p:spPr bwMode="auto">
          <a:xfrm>
            <a:off x="2987675" y="3716338"/>
            <a:ext cx="19065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Sobressalentes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Combustíveis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Gêneros Alimentícios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Munições</a:t>
            </a:r>
          </a:p>
        </p:txBody>
      </p:sp>
      <p:sp>
        <p:nvSpPr>
          <p:cNvPr id="35853" name="CaixaDeTexto 9"/>
          <p:cNvSpPr txBox="1">
            <a:spLocks noChangeArrowheads="1"/>
          </p:cNvSpPr>
          <p:nvPr/>
        </p:nvSpPr>
        <p:spPr bwMode="auto">
          <a:xfrm>
            <a:off x="4986338" y="3714750"/>
            <a:ext cx="1865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Material de Uso Geral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Medicamentos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pt-BR" altLang="pt-BR" sz="1200" b="1">
                <a:solidFill>
                  <a:srgbClr val="FF0000"/>
                </a:solidFill>
              </a:rPr>
              <a:t>Fardamento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3132138" y="3433763"/>
            <a:ext cx="32400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</a:rPr>
              <a:t>Principais Classes de Suprimentos</a:t>
            </a:r>
            <a:endParaRPr lang="pt-BR" sz="1200" u="sng" dirty="0">
              <a:latin typeface="Verdana" pitchFamily="32" charset="0"/>
            </a:endParaRPr>
          </a:p>
        </p:txBody>
      </p:sp>
      <p:pic>
        <p:nvPicPr>
          <p:cNvPr id="35855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24800" y="6092825"/>
            <a:ext cx="12350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675" y="706438"/>
            <a:ext cx="9302750" cy="19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/>
            </a:pPr>
            <a:r>
              <a:rPr lang="pt-BR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2" charset="0"/>
              </a:rPr>
              <a:t>A ATIVIDADE CATALOGAÇÃO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2863" y="0"/>
            <a:ext cx="918686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4859338" y="4365625"/>
            <a:ext cx="2144712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Peças de Reposição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1371600" y="2836863"/>
            <a:ext cx="24177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Infraestrutura</a:t>
            </a:r>
            <a:r>
              <a:rPr lang="en-US" sz="1600" b="1">
                <a:solidFill>
                  <a:srgbClr val="5A5C6C"/>
                </a:solidFill>
                <a:latin typeface="Arial" charset="0"/>
              </a:rPr>
              <a:t> </a:t>
            </a:r>
            <a:r>
              <a:rPr lang="en-US" sz="1600" b="1">
                <a:solidFill>
                  <a:srgbClr val="02028C"/>
                </a:solidFill>
                <a:latin typeface="Arial" charset="0"/>
              </a:rPr>
              <a:t>de Apoio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2133600" y="3505200"/>
            <a:ext cx="16811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Dados técnicos</a:t>
            </a:r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1143000" y="3276600"/>
            <a:ext cx="14843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Apoio em TIC</a:t>
            </a:r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3273425" y="4960938"/>
            <a:ext cx="27574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Assistência Técnica</a:t>
            </a:r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492125" y="3810000"/>
            <a:ext cx="14001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Treinamento</a:t>
            </a: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4114800" y="3810000"/>
            <a:ext cx="1371600" cy="339725"/>
          </a:xfrm>
          <a:prstGeom prst="rect">
            <a:avLst/>
          </a:prstGeom>
          <a:solidFill>
            <a:srgbClr val="FFFF00"/>
          </a:solidFill>
          <a:ln w="9525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Distribuição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187325" y="4621213"/>
            <a:ext cx="1587500" cy="3397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Armazenagem</a:t>
            </a:r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244475" y="4267200"/>
            <a:ext cx="13684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Publicações</a:t>
            </a:r>
          </a:p>
        </p:txBody>
      </p:sp>
      <p:sp>
        <p:nvSpPr>
          <p:cNvPr id="36878" name="Rectangle 13"/>
          <p:cNvSpPr>
            <a:spLocks noChangeArrowheads="1"/>
          </p:cNvSpPr>
          <p:nvPr/>
        </p:nvSpPr>
        <p:spPr bwMode="auto">
          <a:xfrm>
            <a:off x="776288" y="4953000"/>
            <a:ext cx="11191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Munições</a:t>
            </a:r>
          </a:p>
        </p:txBody>
      </p:sp>
      <p:sp>
        <p:nvSpPr>
          <p:cNvPr id="36879" name="Rectangle 14"/>
          <p:cNvSpPr>
            <a:spLocks noChangeArrowheads="1"/>
          </p:cNvSpPr>
          <p:nvPr/>
        </p:nvSpPr>
        <p:spPr bwMode="auto">
          <a:xfrm>
            <a:off x="957263" y="5286375"/>
            <a:ext cx="25749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Serviços administrativos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167063" y="4362450"/>
            <a:ext cx="1881187" cy="352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7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CATALOGAÇÃO</a:t>
            </a:r>
          </a:p>
        </p:txBody>
      </p:sp>
      <p:sp>
        <p:nvSpPr>
          <p:cNvPr id="36881" name="Rectangle 16"/>
          <p:cNvSpPr>
            <a:spLocks noChangeArrowheads="1"/>
          </p:cNvSpPr>
          <p:nvPr/>
        </p:nvSpPr>
        <p:spPr bwMode="auto">
          <a:xfrm>
            <a:off x="1885950" y="4808538"/>
            <a:ext cx="136683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Manutenção</a:t>
            </a:r>
          </a:p>
        </p:txBody>
      </p:sp>
      <p:sp>
        <p:nvSpPr>
          <p:cNvPr id="36882" name="Rectangle 17"/>
          <p:cNvSpPr>
            <a:spLocks noChangeArrowheads="1"/>
          </p:cNvSpPr>
          <p:nvPr/>
        </p:nvSpPr>
        <p:spPr bwMode="auto">
          <a:xfrm>
            <a:off x="1363663" y="5715000"/>
            <a:ext cx="3084512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Gerenciamento de Inventários</a:t>
            </a:r>
          </a:p>
        </p:txBody>
      </p:sp>
      <p:sp>
        <p:nvSpPr>
          <p:cNvPr id="36883" name="Rectangle 18"/>
          <p:cNvSpPr>
            <a:spLocks noChangeArrowheads="1"/>
          </p:cNvSpPr>
          <p:nvPr/>
        </p:nvSpPr>
        <p:spPr bwMode="auto">
          <a:xfrm>
            <a:off x="3897313" y="5275263"/>
            <a:ext cx="2151062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Material Consumível</a:t>
            </a:r>
          </a:p>
        </p:txBody>
      </p:sp>
      <p:sp>
        <p:nvSpPr>
          <p:cNvPr id="36884" name="Rectangle 19"/>
          <p:cNvSpPr>
            <a:spLocks noChangeArrowheads="1"/>
          </p:cNvSpPr>
          <p:nvPr/>
        </p:nvSpPr>
        <p:spPr bwMode="auto">
          <a:xfrm>
            <a:off x="3581400" y="3124200"/>
            <a:ext cx="18970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2028C"/>
                </a:solidFill>
                <a:latin typeface="Arial" charset="0"/>
              </a:rPr>
              <a:t>Dados Gerenciais</a:t>
            </a:r>
          </a:p>
        </p:txBody>
      </p:sp>
      <p:sp>
        <p:nvSpPr>
          <p:cNvPr id="36885" name="Rectangle 20"/>
          <p:cNvSpPr>
            <a:spLocks noChangeArrowheads="1"/>
          </p:cNvSpPr>
          <p:nvPr/>
        </p:nvSpPr>
        <p:spPr bwMode="auto">
          <a:xfrm>
            <a:off x="1928813" y="1916113"/>
            <a:ext cx="1146175" cy="3365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Aquisição</a:t>
            </a:r>
          </a:p>
        </p:txBody>
      </p:sp>
      <p:sp>
        <p:nvSpPr>
          <p:cNvPr id="36886" name="Text Box 21"/>
          <p:cNvSpPr txBox="1">
            <a:spLocks noChangeArrowheads="1"/>
          </p:cNvSpPr>
          <p:nvPr/>
        </p:nvSpPr>
        <p:spPr bwMode="auto">
          <a:xfrm>
            <a:off x="0" y="260350"/>
            <a:ext cx="485775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200" b="1" i="1">
                <a:solidFill>
                  <a:srgbClr val="FF0000"/>
                </a:solidFill>
                <a:latin typeface="Eras Demi ITC" pitchFamily="34" charset="0"/>
              </a:rPr>
              <a:t>Gerenciando as cadeias</a:t>
            </a:r>
          </a:p>
        </p:txBody>
      </p:sp>
      <p:sp>
        <p:nvSpPr>
          <p:cNvPr id="36887" name="Oval 22"/>
          <p:cNvSpPr>
            <a:spLocks noChangeArrowheads="1"/>
          </p:cNvSpPr>
          <p:nvPr/>
        </p:nvSpPr>
        <p:spPr bwMode="auto">
          <a:xfrm>
            <a:off x="3201988" y="4267200"/>
            <a:ext cx="1787525" cy="520700"/>
          </a:xfrm>
          <a:prstGeom prst="ellips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36888" name="AutoShape 23"/>
          <p:cNvCxnSpPr>
            <a:cxnSpLocks noChangeShapeType="1"/>
            <a:stCxn id="36887" idx="2"/>
            <a:endCxn id="36877" idx="3"/>
          </p:cNvCxnSpPr>
          <p:nvPr/>
        </p:nvCxnSpPr>
        <p:spPr bwMode="auto">
          <a:xfrm flipH="1" flipV="1">
            <a:off x="1611313" y="4435475"/>
            <a:ext cx="1589087" cy="92075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89" name="AutoShape 24"/>
          <p:cNvCxnSpPr>
            <a:cxnSpLocks noChangeShapeType="1"/>
            <a:stCxn id="36887" idx="1"/>
            <a:endCxn id="36874" idx="3"/>
          </p:cNvCxnSpPr>
          <p:nvPr/>
        </p:nvCxnSpPr>
        <p:spPr bwMode="auto">
          <a:xfrm flipH="1" flipV="1">
            <a:off x="1892300" y="3978275"/>
            <a:ext cx="1571625" cy="365125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0" name="AutoShape 25"/>
          <p:cNvCxnSpPr>
            <a:cxnSpLocks noChangeShapeType="1"/>
            <a:stCxn id="36887" idx="0"/>
            <a:endCxn id="36872" idx="2"/>
          </p:cNvCxnSpPr>
          <p:nvPr/>
        </p:nvCxnSpPr>
        <p:spPr bwMode="auto">
          <a:xfrm flipH="1" flipV="1">
            <a:off x="1884363" y="3613150"/>
            <a:ext cx="2211387" cy="654050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1" name="AutoShape 26"/>
          <p:cNvCxnSpPr>
            <a:cxnSpLocks noChangeShapeType="1"/>
            <a:stCxn id="36887" idx="0"/>
            <a:endCxn id="36871" idx="2"/>
          </p:cNvCxnSpPr>
          <p:nvPr/>
        </p:nvCxnSpPr>
        <p:spPr bwMode="auto">
          <a:xfrm flipH="1" flipV="1">
            <a:off x="2974975" y="3841750"/>
            <a:ext cx="1120775" cy="425450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2" name="AutoShape 27"/>
          <p:cNvCxnSpPr>
            <a:cxnSpLocks noChangeShapeType="1"/>
            <a:stCxn id="36887" idx="0"/>
            <a:endCxn id="36870" idx="2"/>
          </p:cNvCxnSpPr>
          <p:nvPr/>
        </p:nvCxnSpPr>
        <p:spPr bwMode="auto">
          <a:xfrm rot="16200000" flipV="1">
            <a:off x="2790031" y="2961482"/>
            <a:ext cx="1096963" cy="1517650"/>
          </a:xfrm>
          <a:prstGeom prst="bentConnector3">
            <a:avLst>
              <a:gd name="adj1" fmla="val 72398"/>
            </a:avLst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3" name="AutoShape 28"/>
          <p:cNvCxnSpPr>
            <a:cxnSpLocks noChangeShapeType="1"/>
            <a:stCxn id="36887" idx="0"/>
            <a:endCxn id="36884" idx="2"/>
          </p:cNvCxnSpPr>
          <p:nvPr/>
        </p:nvCxnSpPr>
        <p:spPr bwMode="auto">
          <a:xfrm flipV="1">
            <a:off x="4095750" y="3460750"/>
            <a:ext cx="433388" cy="806450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4" name="AutoShape 29"/>
          <p:cNvCxnSpPr>
            <a:cxnSpLocks noChangeShapeType="1"/>
            <a:stCxn id="36887" idx="0"/>
          </p:cNvCxnSpPr>
          <p:nvPr/>
        </p:nvCxnSpPr>
        <p:spPr bwMode="auto">
          <a:xfrm flipV="1">
            <a:off x="4095750" y="4146550"/>
            <a:ext cx="696913" cy="120650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5" name="AutoShape 30"/>
          <p:cNvCxnSpPr>
            <a:cxnSpLocks noChangeShapeType="1"/>
            <a:stCxn id="36887" idx="4"/>
            <a:endCxn id="36876" idx="3"/>
          </p:cNvCxnSpPr>
          <p:nvPr/>
        </p:nvCxnSpPr>
        <p:spPr bwMode="auto">
          <a:xfrm rot="5400000">
            <a:off x="2933700" y="3629025"/>
            <a:ext cx="3175" cy="2320925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6" name="AutoShape 31"/>
          <p:cNvCxnSpPr>
            <a:cxnSpLocks noChangeShapeType="1"/>
            <a:stCxn id="36887" idx="4"/>
            <a:endCxn id="36881" idx="3"/>
          </p:cNvCxnSpPr>
          <p:nvPr/>
        </p:nvCxnSpPr>
        <p:spPr bwMode="auto">
          <a:xfrm flipH="1">
            <a:off x="3252788" y="4787900"/>
            <a:ext cx="842962" cy="188913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7" name="AutoShape 33"/>
          <p:cNvCxnSpPr>
            <a:cxnSpLocks noChangeShapeType="1"/>
          </p:cNvCxnSpPr>
          <p:nvPr/>
        </p:nvCxnSpPr>
        <p:spPr bwMode="auto">
          <a:xfrm>
            <a:off x="3998913" y="4799013"/>
            <a:ext cx="1128712" cy="231775"/>
          </a:xfrm>
          <a:prstGeom prst="bentConnector3">
            <a:avLst>
              <a:gd name="adj1" fmla="val 50000"/>
            </a:avLst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8" name="AutoShape 34"/>
          <p:cNvCxnSpPr>
            <a:cxnSpLocks noChangeShapeType="1"/>
          </p:cNvCxnSpPr>
          <p:nvPr/>
        </p:nvCxnSpPr>
        <p:spPr bwMode="auto">
          <a:xfrm flipH="1">
            <a:off x="1914525" y="4565650"/>
            <a:ext cx="1392238" cy="549275"/>
          </a:xfrm>
          <a:prstGeom prst="bentConnector3">
            <a:avLst>
              <a:gd name="adj1" fmla="val 49986"/>
            </a:avLst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899" name="AutoShape 35"/>
          <p:cNvCxnSpPr>
            <a:cxnSpLocks noChangeShapeType="1"/>
            <a:stCxn id="36887" idx="4"/>
            <a:endCxn id="36879" idx="0"/>
          </p:cNvCxnSpPr>
          <p:nvPr/>
        </p:nvCxnSpPr>
        <p:spPr bwMode="auto">
          <a:xfrm flipH="1">
            <a:off x="2244725" y="4787900"/>
            <a:ext cx="1851025" cy="498475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cxnSp>
        <p:nvCxnSpPr>
          <p:cNvPr id="36900" name="AutoShape 36"/>
          <p:cNvCxnSpPr>
            <a:cxnSpLocks noChangeShapeType="1"/>
            <a:stCxn id="36887" idx="5"/>
          </p:cNvCxnSpPr>
          <p:nvPr/>
        </p:nvCxnSpPr>
        <p:spPr bwMode="auto">
          <a:xfrm rot="16200000" flipH="1">
            <a:off x="4468812" y="4970463"/>
            <a:ext cx="576263" cy="58738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  <p:pic>
        <p:nvPicPr>
          <p:cNvPr id="36901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6902" name="AutoShape 36"/>
          <p:cNvCxnSpPr>
            <a:cxnSpLocks noChangeShapeType="1"/>
          </p:cNvCxnSpPr>
          <p:nvPr/>
        </p:nvCxnSpPr>
        <p:spPr bwMode="auto">
          <a:xfrm rot="10800000" flipV="1">
            <a:off x="2914650" y="4786313"/>
            <a:ext cx="1157288" cy="1004887"/>
          </a:xfrm>
          <a:prstGeom prst="straightConnector1">
            <a:avLst/>
          </a:prstGeom>
          <a:noFill/>
          <a:ln w="10080" cap="sq">
            <a:solidFill>
              <a:srgbClr val="FFFF00"/>
            </a:solidFill>
            <a:miter lim="800000"/>
            <a:headEnd/>
            <a:tailEnd type="arrow" w="med" len="med"/>
          </a:ln>
        </p:spPr>
      </p:cxn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7624080" y="4747720"/>
            <a:ext cx="1041935" cy="18161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SGM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40492" y="200599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Gerenciando as cadeias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7892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802" name="Picture 10" descr="C:\Users\ccim-30\Desktop\Palestra aos Oficiais EB\soldado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6200" y="2430463"/>
            <a:ext cx="3382963" cy="3081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 descr="dabm_brasao_small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23464">
            <a:off x="7854704" y="4975726"/>
            <a:ext cx="486100" cy="792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2" name="Grupo 30"/>
          <p:cNvGrpSpPr>
            <a:grpSpLocks/>
          </p:cNvGrpSpPr>
          <p:nvPr/>
        </p:nvGrpSpPr>
        <p:grpSpPr bwMode="auto">
          <a:xfrm>
            <a:off x="493713" y="1887538"/>
            <a:ext cx="1257300" cy="1604962"/>
            <a:chOff x="3563888" y="2780324"/>
            <a:chExt cx="1256369" cy="1604205"/>
          </a:xfrm>
        </p:grpSpPr>
        <p:sp>
          <p:nvSpPr>
            <p:cNvPr id="20" name="Rectángulo 5"/>
            <p:cNvSpPr>
              <a:spLocks noChangeArrowheads="1"/>
            </p:cNvSpPr>
            <p:nvPr/>
          </p:nvSpPr>
          <p:spPr bwMode="auto">
            <a:xfrm>
              <a:off x="3563888" y="2780324"/>
              <a:ext cx="1256369" cy="1604205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r>
                <a: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Doutrina de Logística Militar</a:t>
              </a:r>
            </a:p>
          </p:txBody>
        </p:sp>
        <p:pic>
          <p:nvPicPr>
            <p:cNvPr id="21" name="Imagen 6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2000" contrast="2000"/>
            </a:blip>
            <a:srcRect/>
            <a:stretch>
              <a:fillRect/>
            </a:stretch>
          </p:blipFill>
          <p:spPr bwMode="auto">
            <a:xfrm>
              <a:off x="3920814" y="2923133"/>
              <a:ext cx="436165" cy="5185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37897" name="CaixaDeTexto 34"/>
          <p:cNvSpPr txBox="1">
            <a:spLocks noChangeArrowheads="1"/>
          </p:cNvSpPr>
          <p:nvPr/>
        </p:nvSpPr>
        <p:spPr bwMode="auto">
          <a:xfrm>
            <a:off x="3581400" y="22240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7898" name="CaixaDeTexto 38"/>
          <p:cNvSpPr txBox="1">
            <a:spLocks noChangeArrowheads="1"/>
          </p:cNvSpPr>
          <p:nvPr/>
        </p:nvSpPr>
        <p:spPr bwMode="auto">
          <a:xfrm>
            <a:off x="1516063" y="5786438"/>
            <a:ext cx="5581650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Normas adequadas para o Abastecimento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3923928" cy="69111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8917" name="Imagem 16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273050" y="0"/>
            <a:ext cx="893763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1428728" y="142852"/>
            <a:ext cx="6264696" cy="7257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Gerenciando as cadeias</a:t>
            </a:r>
          </a:p>
        </p:txBody>
      </p:sp>
      <p:sp>
        <p:nvSpPr>
          <p:cNvPr id="12" name="Espaço Reservado para Conteúdo 11"/>
          <p:cNvSpPr txBox="1">
            <a:spLocks/>
          </p:cNvSpPr>
          <p:nvPr/>
        </p:nvSpPr>
        <p:spPr bwMode="auto">
          <a:xfrm>
            <a:off x="214282" y="1357298"/>
            <a:ext cx="8572560" cy="3714776"/>
          </a:xfrm>
          <a:prstGeom prst="rect">
            <a:avLst/>
          </a:prstGeom>
          <a:noFill/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t-B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DCN:   O QUE?  QUANTO?  ONDE?  QUANDO?  COMO?</a:t>
            </a:r>
            <a:endParaRPr 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214950"/>
            <a:ext cx="1950824" cy="1295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5214950"/>
            <a:ext cx="2053426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5214950"/>
            <a:ext cx="180347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925" name="Picture 6" descr="acanto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25" y="6072188"/>
            <a:ext cx="9715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9" name="Picture 2" descr="C:\Users\ccim-30\Desktop\APOIO LOGÍSTICO EM OPERAÇÕES\reuniao-235x21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38" y="2143125"/>
            <a:ext cx="3143250" cy="245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3920" name="Picture 4" descr="C:\Users\ccim-30\Desktop\APOIO LOGÍSTICO EM OPERAÇÕES\reuniao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" y="2071688"/>
            <a:ext cx="3238500" cy="2500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3" descr="DSC01281.JPG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2357422" y="5214950"/>
            <a:ext cx="2069546" cy="136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4" descr="brasao_Ccim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43900" y="214290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40492" y="200599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Gerenciando as cadeias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993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898" name="Picture 10" descr="C:\Users\USER\Desktop\Palestra FAB CELOG\acor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1619250"/>
            <a:ext cx="3917950" cy="253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7900" name="Picture 12" descr="C:\Users\USER\Desktop\Palestra FAB CELOG\real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525" y="4292600"/>
            <a:ext cx="3924300" cy="2185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CaixaDeTexto 1"/>
          <p:cNvSpPr txBox="1"/>
          <p:nvPr/>
        </p:nvSpPr>
        <p:spPr>
          <a:xfrm>
            <a:off x="4572000" y="2349500"/>
            <a:ext cx="3735388" cy="35385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0000"/>
                </a:solidFill>
              </a:rPr>
              <a:t>Obtenção:</a:t>
            </a:r>
          </a:p>
          <a:p>
            <a:pPr>
              <a:defRPr/>
            </a:pPr>
            <a:endParaRPr lang="pt-BR" sz="2800" dirty="0"/>
          </a:p>
          <a:p>
            <a:pPr marL="285750" indent="-285750">
              <a:buFontTx/>
              <a:buChar char="-"/>
              <a:defRPr/>
            </a:pPr>
            <a:r>
              <a:rPr lang="pt-BR" sz="2800" dirty="0"/>
              <a:t>Identificam-se  as  </a:t>
            </a:r>
            <a:r>
              <a:rPr lang="pt-BR" sz="2800" dirty="0">
                <a:solidFill>
                  <a:srgbClr val="FF0000"/>
                </a:solidFill>
              </a:rPr>
              <a:t>fontes</a:t>
            </a:r>
            <a:r>
              <a:rPr lang="pt-BR" sz="2800" dirty="0"/>
              <a:t>;</a:t>
            </a:r>
          </a:p>
          <a:p>
            <a:pPr marL="285750" indent="-285750" algn="just">
              <a:buFontTx/>
              <a:buChar char="-"/>
              <a:defRPr/>
            </a:pPr>
            <a:endParaRPr lang="pt-BR" sz="2800" dirty="0"/>
          </a:p>
          <a:p>
            <a:pPr marL="285750" indent="-285750">
              <a:buFontTx/>
              <a:buChar char="-"/>
              <a:defRPr/>
            </a:pPr>
            <a:r>
              <a:rPr lang="pt-BR" sz="2800" dirty="0"/>
              <a:t>Tomam-se as medidas para a </a:t>
            </a:r>
            <a:r>
              <a:rPr lang="pt-BR" sz="2800" dirty="0">
                <a:solidFill>
                  <a:srgbClr val="FF0000"/>
                </a:solidFill>
              </a:rPr>
              <a:t>aquisição</a:t>
            </a:r>
            <a:r>
              <a:rPr lang="pt-BR" sz="2800" dirty="0"/>
              <a:t>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40492" y="200599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Gerenciando as cadeias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4096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5650" name="Picture 2" descr="C:\Users\USER\Desktop\Palestra FAB CELOG\pai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0" y="1773238"/>
            <a:ext cx="4557713" cy="3875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55651" name="Picture 3" descr="C:\Users\USER\Desktop\Palestra FAB CELOG\client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6213" y="1773238"/>
            <a:ext cx="2060575" cy="206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" name="Seta para a direita 2"/>
          <p:cNvSpPr/>
          <p:nvPr/>
        </p:nvSpPr>
        <p:spPr>
          <a:xfrm>
            <a:off x="5274873" y="2377868"/>
            <a:ext cx="978408" cy="48463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Seta para baixo 3"/>
          <p:cNvSpPr/>
          <p:nvPr/>
        </p:nvSpPr>
        <p:spPr>
          <a:xfrm>
            <a:off x="7556917" y="4077072"/>
            <a:ext cx="484632" cy="705228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73" name="CaixaDeTexto 4"/>
          <p:cNvSpPr txBox="1">
            <a:spLocks noChangeArrowheads="1"/>
          </p:cNvSpPr>
          <p:nvPr/>
        </p:nvSpPr>
        <p:spPr bwMode="auto">
          <a:xfrm>
            <a:off x="5180013" y="4818063"/>
            <a:ext cx="41687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/>
              <a:t>Fazer chegar...</a:t>
            </a:r>
          </a:p>
          <a:p>
            <a:r>
              <a:rPr lang="pt-BR" sz="2800"/>
              <a:t>Do modo certo...</a:t>
            </a:r>
          </a:p>
          <a:p>
            <a:r>
              <a:rPr lang="pt-BR" sz="2800"/>
              <a:t>No tempo certo...</a:t>
            </a:r>
          </a:p>
          <a:p>
            <a:r>
              <a:rPr lang="pt-BR" sz="2800"/>
              <a:t>Os recursos da DCN.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989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991" name="Picture 6" descr="acanto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 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3011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6674" name="Picture 2" descr="C:\Users\USER\Desktop\Palestra FAB CELOG\entreg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525" y="1620838"/>
            <a:ext cx="4279900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56675" name="Picture 3" descr="C:\Users\USER\Desktop\Palestra FAB CELOG\m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6925" y="1620838"/>
            <a:ext cx="4370388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3015" name="CaixaDeTexto 1"/>
          <p:cNvSpPr txBox="1">
            <a:spLocks noChangeArrowheads="1"/>
          </p:cNvSpPr>
          <p:nvPr/>
        </p:nvSpPr>
        <p:spPr bwMode="auto">
          <a:xfrm>
            <a:off x="1187450" y="5072063"/>
            <a:ext cx="6840538" cy="1200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</a:rPr>
              <a:t>Armazenagem: </a:t>
            </a:r>
          </a:p>
          <a:p>
            <a:pPr algn="ctr"/>
            <a:r>
              <a:rPr lang="pt-BR" sz="2400" b="1">
                <a:solidFill>
                  <a:srgbClr val="0000FF"/>
                </a:solidFill>
              </a:rPr>
              <a:t>Recebimento; Perícia; Estocagem; Guarda; e Conservação</a:t>
            </a:r>
            <a:endParaRPr lang="pt-BR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4035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2274" name="Picture 2" descr="C:\Users\ccim-30\AppData\Local\Temp\notes3C0BF0\~18283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43063"/>
            <a:ext cx="3357563" cy="25003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275" name="Picture 3" descr="C:\Users\ccim-30\AppData\Local\Temp\notes3C0BF0\~73710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63" y="4148138"/>
            <a:ext cx="2928937" cy="27098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276" name="Picture 4" descr="C:\Users\ccim-30\AppData\Local\Temp\notes3C0BF0\~08801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63" y="4143375"/>
            <a:ext cx="2928937" cy="27146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277" name="Picture 5" descr="C:\Users\ccim-30\AppData\Local\Temp\notes3C0BF0\~682228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00" y="1643063"/>
            <a:ext cx="2857500" cy="25003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278" name="Picture 6" descr="C:\Users\ccim-30\AppData\Local\Temp\notes3C0BF0\~611500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63" y="1643063"/>
            <a:ext cx="2928937" cy="25003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2279" name="Picture 7" descr="C:\Users\ccim-30\AppData\Local\Temp\notes3C0BF0\~555950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195763"/>
            <a:ext cx="3357563" cy="26622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043" name="CaixaDeTexto 12"/>
          <p:cNvSpPr txBox="1">
            <a:spLocks noChangeArrowheads="1"/>
          </p:cNvSpPr>
          <p:nvPr/>
        </p:nvSpPr>
        <p:spPr bwMode="auto">
          <a:xfrm>
            <a:off x="1285875" y="3786188"/>
            <a:ext cx="6000750" cy="4619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FFFF00"/>
                </a:solidFill>
              </a:rPr>
              <a:t>Faina de recebimento de munição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413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Imagem 7" descr="Brasao DAb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 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505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Elipse 13"/>
          <p:cNvSpPr/>
          <p:nvPr/>
        </p:nvSpPr>
        <p:spPr>
          <a:xfrm>
            <a:off x="3357554" y="3429000"/>
            <a:ext cx="2643206" cy="10001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PERÍCIA</a:t>
            </a:r>
          </a:p>
        </p:txBody>
      </p:sp>
      <p:pic>
        <p:nvPicPr>
          <p:cNvPr id="160777" name="Picture 9" descr="C:\Users\ccim-30\Desktop\Palestra FAB CELOG\fard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857375"/>
            <a:ext cx="2035175" cy="1357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78" name="Picture 10" descr="C:\Users\ccim-30\Desktop\Palestra FAB CELOG\diesel-oi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63" y="1643063"/>
            <a:ext cx="1425575" cy="119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79" name="Picture 11" descr="C:\Users\ccim-30\Desktop\Palestra FAB CELOG\MUNIÇÃ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1571625"/>
            <a:ext cx="2036762" cy="1643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80" name="Picture 12" descr="C:\Users\ccim-30\Desktop\Palestra FAB CELOG\carn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3571875"/>
            <a:ext cx="2357437" cy="120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81" name="Picture 13" descr="C:\Users\ccim-30\Desktop\Palestra FAB CELOG\sec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63" y="3500438"/>
            <a:ext cx="2143125" cy="142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82" name="Picture 14" descr="C:\Users\ccim-30\Desktop\Palestra FAB CELOG\material-limpeza-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63788" y="5083175"/>
            <a:ext cx="1643062" cy="1643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0783" name="Picture 15" descr="C:\Users\ccim-30\Desktop\Palestra FAB CELOG\mix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5143500"/>
            <a:ext cx="2408237" cy="1500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Seta para a direita 20"/>
          <p:cNvSpPr/>
          <p:nvPr/>
        </p:nvSpPr>
        <p:spPr>
          <a:xfrm>
            <a:off x="6000760" y="3929066"/>
            <a:ext cx="714380" cy="4846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3" name="Seta para a esquerda 22"/>
          <p:cNvSpPr/>
          <p:nvPr/>
        </p:nvSpPr>
        <p:spPr>
          <a:xfrm>
            <a:off x="2643174" y="3929066"/>
            <a:ext cx="692656" cy="484632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5" name="Seta para baixo 24"/>
          <p:cNvSpPr/>
          <p:nvPr/>
        </p:nvSpPr>
        <p:spPr>
          <a:xfrm rot="1210470">
            <a:off x="3739873" y="4421440"/>
            <a:ext cx="484632" cy="64622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6" name="Seta para baixo 25"/>
          <p:cNvSpPr/>
          <p:nvPr/>
        </p:nvSpPr>
        <p:spPr>
          <a:xfrm rot="20418747">
            <a:off x="5241668" y="4480212"/>
            <a:ext cx="407643" cy="590609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8" name="Seta para cima 27"/>
          <p:cNvSpPr/>
          <p:nvPr/>
        </p:nvSpPr>
        <p:spPr>
          <a:xfrm>
            <a:off x="4429124" y="2866030"/>
            <a:ext cx="428628" cy="562970"/>
          </a:xfrm>
          <a:prstGeom prst="up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9" name="Seta para a esquerda 28"/>
          <p:cNvSpPr/>
          <p:nvPr/>
        </p:nvSpPr>
        <p:spPr>
          <a:xfrm rot="2357732">
            <a:off x="2913082" y="2964134"/>
            <a:ext cx="911543" cy="500066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0" name="Seta para cima 29"/>
          <p:cNvSpPr/>
          <p:nvPr/>
        </p:nvSpPr>
        <p:spPr>
          <a:xfrm rot="2732962">
            <a:off x="5589093" y="2764088"/>
            <a:ext cx="498505" cy="857256"/>
          </a:xfrm>
          <a:prstGeom prst="up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608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9" name="Picture 11" descr="C:\Users\ccim-30\AppData\Local\Temp\notes3C0BF0\~79441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571875"/>
            <a:ext cx="4467225" cy="3071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2" descr="C:\Users\ccim-30\Desktop\Palestra FAB CELOG\DepSIMRJ\DSCN05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1571625"/>
            <a:ext cx="4214812" cy="328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087" name="CaixaDeTexto 12"/>
          <p:cNvSpPr txBox="1">
            <a:spLocks noChangeArrowheads="1"/>
          </p:cNvSpPr>
          <p:nvPr/>
        </p:nvSpPr>
        <p:spPr bwMode="auto">
          <a:xfrm>
            <a:off x="5357813" y="1857375"/>
            <a:ext cx="3214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Análise bromatológica</a:t>
            </a:r>
          </a:p>
          <a:p>
            <a:pPr algn="ctr"/>
            <a:r>
              <a:rPr lang="pt-BR" b="1">
                <a:solidFill>
                  <a:srgbClr val="FF0000"/>
                </a:solidFill>
              </a:rPr>
              <a:t>DepSIMRJ</a:t>
            </a:r>
            <a:r>
              <a:rPr lang="pt-BR"/>
              <a:t> 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4572000" y="1928802"/>
            <a:ext cx="642942" cy="21431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6091" name="CaixaDeTexto 16"/>
          <p:cNvSpPr txBox="1">
            <a:spLocks noChangeArrowheads="1"/>
          </p:cNvSpPr>
          <p:nvPr/>
        </p:nvSpPr>
        <p:spPr bwMode="auto">
          <a:xfrm>
            <a:off x="428625" y="5286375"/>
            <a:ext cx="3000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00FF"/>
                </a:solidFill>
              </a:rPr>
              <a:t>Análise de estabilidade química da pólvora</a:t>
            </a:r>
          </a:p>
          <a:p>
            <a:pPr algn="ctr"/>
            <a:r>
              <a:rPr lang="pt-BR" b="1">
                <a:solidFill>
                  <a:srgbClr val="FF0000"/>
                </a:solidFill>
              </a:rPr>
              <a:t>CMM</a:t>
            </a:r>
          </a:p>
        </p:txBody>
      </p:sp>
      <p:sp>
        <p:nvSpPr>
          <p:cNvPr id="19" name="Seta para a direita 18"/>
          <p:cNvSpPr/>
          <p:nvPr/>
        </p:nvSpPr>
        <p:spPr>
          <a:xfrm rot="10800000">
            <a:off x="3500778" y="5627794"/>
            <a:ext cx="709261" cy="23157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7107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8" name="Picture 10" descr="C:\Users\ccim-30\Desktop\Palestra FAB CELOG\gest_estoque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1571625"/>
            <a:ext cx="3333750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20" name="Picture 12" descr="C:\Users\ccim-30\Desktop\Palestra FAB CELOG\computado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1714500"/>
            <a:ext cx="2643187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111" name="CaixaDeTexto 12"/>
          <p:cNvSpPr txBox="1">
            <a:spLocks noChangeArrowheads="1"/>
          </p:cNvSpPr>
          <p:nvPr/>
        </p:nvSpPr>
        <p:spPr bwMode="auto">
          <a:xfrm>
            <a:off x="1428750" y="4357688"/>
            <a:ext cx="6000750" cy="2308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rgbClr val="0000FF"/>
                </a:solidFill>
              </a:rPr>
              <a:t>Arrecadado</a:t>
            </a:r>
            <a:r>
              <a:rPr lang="pt-BR" sz="2400">
                <a:solidFill>
                  <a:srgbClr val="0000FF"/>
                </a:solidFill>
              </a:rPr>
              <a:t>;</a:t>
            </a:r>
          </a:p>
          <a:p>
            <a:pPr algn="ctr">
              <a:buFont typeface="Arial" charset="0"/>
              <a:buChar char="•"/>
            </a:pPr>
            <a:endParaRPr lang="pt-BR" sz="2400">
              <a:solidFill>
                <a:srgbClr val="0000FF"/>
              </a:solidFill>
            </a:endParaRPr>
          </a:p>
          <a:p>
            <a:pPr algn="ctr"/>
            <a:r>
              <a:rPr lang="pt-BR" sz="2400" b="1">
                <a:solidFill>
                  <a:srgbClr val="0000FF"/>
                </a:solidFill>
              </a:rPr>
              <a:t>Lançado</a:t>
            </a:r>
            <a:r>
              <a:rPr lang="pt-BR" sz="2400">
                <a:solidFill>
                  <a:srgbClr val="0000FF"/>
                </a:solidFill>
              </a:rPr>
              <a:t> no SINGRA;</a:t>
            </a:r>
          </a:p>
          <a:p>
            <a:pPr algn="ctr"/>
            <a:endParaRPr lang="pt-BR" sz="2400">
              <a:solidFill>
                <a:srgbClr val="0000FF"/>
              </a:solidFill>
            </a:endParaRPr>
          </a:p>
          <a:p>
            <a:pPr algn="ctr"/>
            <a:r>
              <a:rPr lang="pt-BR" sz="2400">
                <a:solidFill>
                  <a:srgbClr val="0000FF"/>
                </a:solidFill>
              </a:rPr>
              <a:t>Movimentação </a:t>
            </a:r>
            <a:r>
              <a:rPr lang="pt-BR" sz="2400" b="1">
                <a:solidFill>
                  <a:srgbClr val="0000FF"/>
                </a:solidFill>
              </a:rPr>
              <a:t>registrada</a:t>
            </a:r>
            <a:r>
              <a:rPr lang="pt-BR" sz="2400">
                <a:solidFill>
                  <a:srgbClr val="0000FF"/>
                </a:solidFill>
              </a:rPr>
              <a:t> até sua saída do estoque.</a:t>
            </a:r>
          </a:p>
        </p:txBody>
      </p:sp>
      <p:sp>
        <p:nvSpPr>
          <p:cNvPr id="14" name="Seta para a esquerda e para a direita 13"/>
          <p:cNvSpPr/>
          <p:nvPr/>
        </p:nvSpPr>
        <p:spPr>
          <a:xfrm>
            <a:off x="3929058" y="2714620"/>
            <a:ext cx="1428760" cy="35719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8131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14488"/>
            <a:ext cx="9196388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49155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9157" name="Picture 2" descr="C:\Users\ccim-30\Desktop\Palestra FAB CELOG\brasao depsimrj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875" y="1428750"/>
            <a:ext cx="1285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 descr="C:\Users\ccim-30\Desktop\Palestra FAB CELOG\brasao_depsmrj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2571750"/>
            <a:ext cx="7366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4" descr="C:\Users\ccim-30\Desktop\Palestra FAB CELOG\brasao_depfmrj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5643563"/>
            <a:ext cx="755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5" descr="C:\Users\ccim-30\Desktop\Palestra FAB CELOG\brasao_depcmrj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4643438"/>
            <a:ext cx="6731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6" descr="C:\Users\ccim-30\Desktop\Palestra FAB CELOG\brasao dpsau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3571875"/>
            <a:ext cx="6429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7" descr="C:\Users\ccim-30\Desktop\Palestra FAB CELOG\brasao_depnavrj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9000" y="2857500"/>
            <a:ext cx="1646238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ector de seta reta 13"/>
          <p:cNvCxnSpPr>
            <a:stCxn id="164866" idx="3"/>
          </p:cNvCxnSpPr>
          <p:nvPr/>
        </p:nvCxnSpPr>
        <p:spPr>
          <a:xfrm>
            <a:off x="1143000" y="2000250"/>
            <a:ext cx="2214563" cy="1643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1071563" y="3143250"/>
            <a:ext cx="2143125" cy="78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>
            <a:off x="1071563" y="4143375"/>
            <a:ext cx="207168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 flipV="1">
            <a:off x="1071563" y="4429125"/>
            <a:ext cx="2143125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flipV="1">
            <a:off x="1143000" y="4714875"/>
            <a:ext cx="2143125" cy="1500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872" name="Picture 8" descr="C:\Users\ccim-30\Desktop\Palestra FAB CELOG\Modal-rodoviári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43625" y="1643063"/>
            <a:ext cx="2790825" cy="1566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4873" name="Picture 9" descr="C:\Users\ccim-30\Desktop\Palestra FAB CELOG\modal-aéreo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25" y="3500438"/>
            <a:ext cx="2786063" cy="137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4874" name="Picture 10" descr="C:\Users\ccim-30\Desktop\Palestra FAB CELOG\modal-marc3adtimo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45213" y="5214938"/>
            <a:ext cx="2751137" cy="1357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0" name="Conector de seta reta 39"/>
          <p:cNvCxnSpPr/>
          <p:nvPr/>
        </p:nvCxnSpPr>
        <p:spPr>
          <a:xfrm rot="5400000" flipH="1" flipV="1">
            <a:off x="5072063" y="2928938"/>
            <a:ext cx="928687" cy="92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>
          <a:xfrm>
            <a:off x="5143500" y="4214813"/>
            <a:ext cx="8572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>
            <a:off x="5000625" y="4643438"/>
            <a:ext cx="928688" cy="857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4" name="CaixaDeTexto 47"/>
          <p:cNvSpPr txBox="1">
            <a:spLocks noChangeArrowheads="1"/>
          </p:cNvSpPr>
          <p:nvPr/>
        </p:nvSpPr>
        <p:spPr bwMode="auto">
          <a:xfrm>
            <a:off x="1571625" y="3786188"/>
            <a:ext cx="1071563" cy="5842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/>
              <a:t>STC</a:t>
            </a:r>
          </a:p>
        </p:txBody>
      </p:sp>
      <p:sp>
        <p:nvSpPr>
          <p:cNvPr id="49175" name="CaixaDeTexto 48"/>
          <p:cNvSpPr txBox="1">
            <a:spLocks noChangeArrowheads="1"/>
          </p:cNvSpPr>
          <p:nvPr/>
        </p:nvSpPr>
        <p:spPr bwMode="auto">
          <a:xfrm rot="-5400000">
            <a:off x="5083969" y="3988594"/>
            <a:ext cx="928687" cy="5238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/>
              <a:t>RTC</a:t>
            </a:r>
          </a:p>
        </p:txBody>
      </p:sp>
      <p:sp>
        <p:nvSpPr>
          <p:cNvPr id="51" name="CaixaDeTexto 50"/>
          <p:cNvSpPr txBox="1">
            <a:spLocks noChangeArrowheads="1"/>
          </p:cNvSpPr>
          <p:nvPr/>
        </p:nvSpPr>
        <p:spPr bwMode="auto">
          <a:xfrm>
            <a:off x="2857500" y="5857875"/>
            <a:ext cx="2428875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21 CONTRATOS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96987" y="242943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017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2" name="Seta para a esquerda 21"/>
          <p:cNvSpPr/>
          <p:nvPr/>
        </p:nvSpPr>
        <p:spPr>
          <a:xfrm>
            <a:off x="2471762" y="1571078"/>
            <a:ext cx="5420308" cy="1415106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 alt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alt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custo/</a:t>
            </a:r>
            <a:r>
              <a:rPr lang="pt-BR" altLang="pt-B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</a:t>
            </a:r>
            <a:r>
              <a:rPr lang="pt-BR" alt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/Km</a:t>
            </a:r>
          </a:p>
          <a:p>
            <a:pPr algn="ctr">
              <a:defRPr/>
            </a:pP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eta para a esquerda 23"/>
          <p:cNvSpPr/>
          <p:nvPr/>
        </p:nvSpPr>
        <p:spPr>
          <a:xfrm>
            <a:off x="2502608" y="3137454"/>
            <a:ext cx="5420309" cy="1435922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custo com seguro</a:t>
            </a:r>
          </a:p>
        </p:txBody>
      </p:sp>
      <p:sp>
        <p:nvSpPr>
          <p:cNvPr id="25" name="Seta para a esquerda 24"/>
          <p:cNvSpPr/>
          <p:nvPr/>
        </p:nvSpPr>
        <p:spPr>
          <a:xfrm>
            <a:off x="2471762" y="4797151"/>
            <a:ext cx="5527079" cy="1578271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risco de acidentes</a:t>
            </a:r>
          </a:p>
        </p:txBody>
      </p:sp>
      <p:sp>
        <p:nvSpPr>
          <p:cNvPr id="26" name="Texto explicativo em seta para a esquerda 25"/>
          <p:cNvSpPr/>
          <p:nvPr/>
        </p:nvSpPr>
        <p:spPr>
          <a:xfrm>
            <a:off x="8026125" y="2067811"/>
            <a:ext cx="836515" cy="4183490"/>
          </a:xfrm>
          <a:prstGeom prst="leftArrowCallou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Cabotagem</a:t>
            </a:r>
          </a:p>
        </p:txBody>
      </p:sp>
      <p:pic>
        <p:nvPicPr>
          <p:cNvPr id="48145" name="Picture 25" descr="http://img43.imageshack.us/img43/777/fazerdinheir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363" y="1571625"/>
            <a:ext cx="2365375" cy="1497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46" name="Picture 27" descr="Resultado de imagem para segur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363" y="3068638"/>
            <a:ext cx="2365375" cy="1573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47" name="Picture 29" descr="Resultado de imagem para risc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363" y="4662488"/>
            <a:ext cx="2365375" cy="1866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  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120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1205" name="CaixaDeTexto 16"/>
          <p:cNvSpPr txBox="1">
            <a:spLocks noChangeArrowheads="1"/>
          </p:cNvSpPr>
          <p:nvPr/>
        </p:nvSpPr>
        <p:spPr bwMode="auto">
          <a:xfrm>
            <a:off x="357188" y="1571625"/>
            <a:ext cx="4929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latin typeface="Calibri" pitchFamily="34" charset="0"/>
              </a:rPr>
              <a:t>Contrato nº 71100/2014-045/00</a:t>
            </a:r>
          </a:p>
        </p:txBody>
      </p:sp>
      <p:sp>
        <p:nvSpPr>
          <p:cNvPr id="51206" name="AutoShape 7" descr="Resultado de imagem para cabotagem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07" name="AutoShape 9" descr="http://www.ahmsolution.com.br/blog/wp-content/uploads/2013/02/NavegacaoCabotagem.jpg"/>
          <p:cNvSpPr>
            <a:spLocks noChangeAspect="1" noChangeArrowheads="1"/>
          </p:cNvSpPr>
          <p:nvPr/>
        </p:nvSpPr>
        <p:spPr bwMode="auto">
          <a:xfrm>
            <a:off x="173038" y="-974725"/>
            <a:ext cx="39052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428625" y="2000250"/>
          <a:ext cx="8286751" cy="4652959"/>
        </p:xfrm>
        <a:graphic>
          <a:graphicData uri="http://schemas.openxmlformats.org/drawingml/2006/table">
            <a:tbl>
              <a:tblPr/>
              <a:tblGrid>
                <a:gridCol w="880007"/>
                <a:gridCol w="1760019"/>
                <a:gridCol w="874724"/>
                <a:gridCol w="1001429"/>
                <a:gridCol w="336766"/>
                <a:gridCol w="1256070"/>
                <a:gridCol w="1088868"/>
                <a:gridCol w="1088868"/>
              </a:tblGrid>
              <a:tr h="2438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latin typeface="Times New Roman"/>
                          <a:ea typeface="Times New Roman"/>
                        </a:rPr>
                        <a:t>ITEM</a:t>
                      </a:r>
                      <a:endParaRPr lang="pt-BR" sz="1600" b="1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LOCAL</a:t>
                      </a:r>
                      <a:endParaRPr lang="pt-B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TIPO DE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CONTENTOR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EM PÉS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QT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PREÇO TOTAL 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7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"/>
                          <a:ea typeface="Times New Roman"/>
                        </a:rPr>
                        <a:t>MODALIDADE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ORIGEM</a:t>
                      </a:r>
                      <a:endParaRPr lang="pt-B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DESTINO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UF</a:t>
                      </a:r>
                      <a:endParaRPr lang="pt-B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45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Times New Roman"/>
                        </a:rPr>
                        <a:t>01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/>
                          <a:ea typeface="Times New Roman"/>
                        </a:rPr>
                        <a:t>PORTO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/>
                          <a:ea typeface="Times New Roman"/>
                        </a:rPr>
                        <a:t>A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/>
                          <a:ea typeface="Times New Roman"/>
                        </a:rPr>
                        <a:t>PORTO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RJ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MANAUS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AM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</a:t>
                      </a:r>
                    </a:p>
                  </a:txBody>
                  <a:tcPr marL="41376" marR="413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31.008,81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945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17.374,05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945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Times New Roman"/>
                        </a:rPr>
                        <a:t>02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BELÉM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PA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</a:t>
                      </a:r>
                    </a:p>
                  </a:txBody>
                  <a:tcPr marL="41376" marR="413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29.694,97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19.185,33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Times New Roman"/>
                        </a:rPr>
                        <a:t>03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NATAL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RN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</a:t>
                      </a:r>
                    </a:p>
                  </a:txBody>
                  <a:tcPr marL="41376" marR="413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33.609,49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945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21.658,91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945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Times New Roman"/>
                        </a:rPr>
                        <a:t>04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SALVADOR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BA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</a:t>
                      </a:r>
                    </a:p>
                  </a:txBody>
                  <a:tcPr marL="41376" marR="413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20.997,58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13.627,53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Times New Roman"/>
                        </a:rPr>
                        <a:t>05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RIO GRANDE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RS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</a:t>
                      </a:r>
                    </a:p>
                  </a:txBody>
                  <a:tcPr marL="41376" marR="413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32.482,76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945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17.952,92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945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/>
                          <a:ea typeface="Times New Roman"/>
                        </a:rPr>
                        <a:t>06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/>
                          <a:ea typeface="Times New Roman"/>
                        </a:rPr>
                        <a:t>PORTA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/>
                          <a:ea typeface="Times New Roman"/>
                        </a:rPr>
                        <a:t> A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/>
                          <a:ea typeface="Times New Roman"/>
                        </a:rPr>
                        <a:t>PORTA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RJ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CEIM MANAUS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AM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</a:t>
                      </a:r>
                    </a:p>
                  </a:txBody>
                  <a:tcPr marL="41376" marR="413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50.804,95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9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26.422,13</a:t>
                      </a: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Calibri"/>
                          <a:ea typeface="Times New Roman"/>
                        </a:rPr>
                        <a:t>VALOR  TOTAL  R$ 314.819,43</a:t>
                      </a:r>
                      <a:endParaRPr lang="pt-BR" sz="1600" dirty="0">
                        <a:latin typeface="Times New Roman"/>
                        <a:ea typeface="Times New Roman"/>
                      </a:endParaRPr>
                    </a:p>
                  </a:txBody>
                  <a:tcPr marL="41376" marR="413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  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2227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2229" name="AutoShape 7" descr="Resultado de imagem para cabotagem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2230" name="AutoShape 9" descr="http://www.ahmsolution.com.br/blog/wp-content/uploads/2013/02/NavegacaoCabotagem.jpg"/>
          <p:cNvSpPr>
            <a:spLocks noChangeAspect="1" noChangeArrowheads="1"/>
          </p:cNvSpPr>
          <p:nvPr/>
        </p:nvSpPr>
        <p:spPr bwMode="auto">
          <a:xfrm>
            <a:off x="173038" y="-974725"/>
            <a:ext cx="39052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2231" name="Picture 3" descr="C:\Users\ccim-30\Desktop\DepNavRJ\DSCN05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0038"/>
            <a:ext cx="6215063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" descr="C:\Users\ccim-30\Desktop\DepNavRJ\DSCN053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5" y="1571625"/>
            <a:ext cx="52863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CaixaDeTexto 13"/>
          <p:cNvSpPr txBox="1">
            <a:spLocks noChangeArrowheads="1"/>
          </p:cNvSpPr>
          <p:nvPr/>
        </p:nvSpPr>
        <p:spPr bwMode="auto">
          <a:xfrm>
            <a:off x="142875" y="1643063"/>
            <a:ext cx="4929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0000FF"/>
                </a:solidFill>
                <a:latin typeface="Calibri" pitchFamily="34" charset="0"/>
              </a:rPr>
              <a:t>Ovação e Traslado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800" dirty="0" smtClean="0">
                <a:latin typeface="Candara" panose="020E0502030303020204" pitchFamily="34" charset="0"/>
              </a:rPr>
            </a:br>
            <a:r>
              <a:rPr lang="pt-BR" sz="4800" dirty="0" smtClean="0">
                <a:latin typeface="Candara" panose="020E0502030303020204" pitchFamily="34" charset="0"/>
              </a:rPr>
              <a:t>particularidades  </a:t>
            </a:r>
            <a:endParaRPr lang="pt-BR" sz="4600" dirty="0">
              <a:latin typeface="Candara" panose="020E0502030303020204" pitchFamily="34" charset="0"/>
            </a:endParaRPr>
          </a:p>
        </p:txBody>
      </p:sp>
      <p:pic>
        <p:nvPicPr>
          <p:cNvPr id="53251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3253" name="AutoShape 7" descr="Resultado de imagem para cabotagem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3254" name="AutoShape 9" descr="http://www.ahmsolution.com.br/blog/wp-content/uploads/2013/02/NavegacaoCabotagem.jpg"/>
          <p:cNvSpPr>
            <a:spLocks noChangeAspect="1" noChangeArrowheads="1"/>
          </p:cNvSpPr>
          <p:nvPr/>
        </p:nvSpPr>
        <p:spPr bwMode="auto">
          <a:xfrm>
            <a:off x="173038" y="-974725"/>
            <a:ext cx="39052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3255" name="Picture 10" descr="C:\Users\ccim-30\Desktop\DepNavRJ\DSCN05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5138" y="1571625"/>
            <a:ext cx="486886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1" descr="C:\Users\ccim-30\Desktop\DepNavRJ\DSCN05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71625"/>
            <a:ext cx="48577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CaixaDeTexto 14"/>
          <p:cNvSpPr txBox="1">
            <a:spLocks noChangeArrowheads="1"/>
          </p:cNvSpPr>
          <p:nvPr/>
        </p:nvSpPr>
        <p:spPr bwMode="auto">
          <a:xfrm>
            <a:off x="142875" y="1643063"/>
            <a:ext cx="4929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0000FF"/>
                </a:solidFill>
                <a:latin typeface="Calibri" pitchFamily="34" charset="0"/>
              </a:rPr>
              <a:t>Ovação e Traslado</a:t>
            </a:r>
          </a:p>
        </p:txBody>
      </p:sp>
      <p:sp>
        <p:nvSpPr>
          <p:cNvPr id="17" name="Pergaminho vertical 16"/>
          <p:cNvSpPr/>
          <p:nvPr/>
        </p:nvSpPr>
        <p:spPr>
          <a:xfrm>
            <a:off x="7500958" y="1571612"/>
            <a:ext cx="961834" cy="1143000"/>
          </a:xfrm>
          <a:prstGeom prst="verticalScroll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3261" name="CaixaDeTexto 17"/>
          <p:cNvSpPr txBox="1">
            <a:spLocks noChangeArrowheads="1"/>
          </p:cNvSpPr>
          <p:nvPr/>
        </p:nvSpPr>
        <p:spPr bwMode="auto">
          <a:xfrm>
            <a:off x="7572375" y="1785938"/>
            <a:ext cx="928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/>
              <a:t>3,5 Ton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800" dirty="0" smtClean="0">
                <a:latin typeface="Candara" panose="020E0502030303020204" pitchFamily="34" charset="0"/>
              </a:rPr>
            </a:br>
            <a:r>
              <a:rPr lang="pt-BR" sz="4800" dirty="0" smtClean="0">
                <a:latin typeface="Candara" panose="020E0502030303020204" pitchFamily="34" charset="0"/>
              </a:rPr>
              <a:t>particularidades  </a:t>
            </a:r>
            <a:endParaRPr lang="pt-BR" sz="4600" dirty="0">
              <a:latin typeface="Candara" panose="020E0502030303020204" pitchFamily="34" charset="0"/>
            </a:endParaRPr>
          </a:p>
        </p:txBody>
      </p:sp>
      <p:pic>
        <p:nvPicPr>
          <p:cNvPr id="54275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4277" name="AutoShape 7" descr="Resultado de imagem para cabotagem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4278" name="AutoShape 9" descr="http://www.ahmsolution.com.br/blog/wp-content/uploads/2013/02/NavegacaoCabotagem.jpg"/>
          <p:cNvSpPr>
            <a:spLocks noChangeAspect="1" noChangeArrowheads="1"/>
          </p:cNvSpPr>
          <p:nvPr/>
        </p:nvSpPr>
        <p:spPr bwMode="auto">
          <a:xfrm>
            <a:off x="173038" y="-974725"/>
            <a:ext cx="39052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4279" name="AutoShape 2" descr="http://s2.glbimg.com/IYFVZCLJdwTNC8SwKqysUDhBWeI=/620x465/s.glbimg.com/jo/g1/f/original/2013/06/03/porto_de_itaguai.jpg"/>
          <p:cNvSpPr>
            <a:spLocks noChangeAspect="1" noChangeArrowheads="1"/>
          </p:cNvSpPr>
          <p:nvPr/>
        </p:nvSpPr>
        <p:spPr bwMode="auto">
          <a:xfrm>
            <a:off x="173038" y="-1790700"/>
            <a:ext cx="49911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4280" name="Picture 3" descr="C:\Users\ccim-30\Desktop\Palestras sobre cabotagem\Sepetiba-1-divulgação-inter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75" y="2500313"/>
            <a:ext cx="55721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4" descr="C:\Users\ccim-30\AppData\Local\Temp\notes3C0BF0\~274346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71625"/>
            <a:ext cx="4572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CaixaDeTexto 15"/>
          <p:cNvSpPr txBox="1">
            <a:spLocks noChangeArrowheads="1"/>
          </p:cNvSpPr>
          <p:nvPr/>
        </p:nvSpPr>
        <p:spPr bwMode="auto">
          <a:xfrm>
            <a:off x="5143500" y="1857375"/>
            <a:ext cx="4929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0000FF"/>
                </a:solidFill>
                <a:latin typeface="Calibri" pitchFamily="34" charset="0"/>
              </a:rPr>
              <a:t>Transbordo Inicial 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04619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Visão Geral do </a:t>
            </a:r>
            <a:r>
              <a:rPr lang="pt-BR" dirty="0" err="1" smtClean="0">
                <a:latin typeface="Candara" panose="020E0502030303020204" pitchFamily="34" charset="0"/>
              </a:rPr>
              <a:t>SAbM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18435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acan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6153150"/>
            <a:ext cx="11318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 explicativo em seta para baixo 1"/>
          <p:cNvSpPr/>
          <p:nvPr/>
        </p:nvSpPr>
        <p:spPr>
          <a:xfrm>
            <a:off x="1547664" y="1844824"/>
            <a:ext cx="6048672" cy="1152128"/>
          </a:xfrm>
          <a:prstGeom prst="downArrowCallou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SISTEMA DE ABASTECIMENTO DA MARINHA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3528" y="3068960"/>
            <a:ext cx="8495092" cy="23762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dirty="0">
                <a:latin typeface="Candara" panose="020E0502030303020204" pitchFamily="34" charset="0"/>
              </a:rPr>
              <a:t>É o </a:t>
            </a:r>
            <a:r>
              <a:rPr lang="pt-BR" altLang="pt-B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conjunto</a:t>
            </a:r>
            <a:r>
              <a:rPr lang="pt-BR" altLang="pt-BR" sz="2400" dirty="0">
                <a:latin typeface="Candara" panose="020E0502030303020204" pitchFamily="34" charset="0"/>
              </a:rPr>
              <a:t> constituído de </a:t>
            </a:r>
            <a:r>
              <a:rPr lang="pt-BR" altLang="pt-B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Órgãos, processos e recursos </a:t>
            </a:r>
            <a:r>
              <a:rPr lang="pt-BR" altLang="pt-BR" sz="2400" dirty="0">
                <a:latin typeface="Candara" panose="020E0502030303020204" pitchFamily="34" charset="0"/>
              </a:rPr>
              <a:t>de qualquer natureza, interligados e interdependentes, estruturado com a </a:t>
            </a:r>
            <a:r>
              <a:rPr lang="pt-BR" altLang="pt-B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finalidade</a:t>
            </a:r>
            <a:r>
              <a:rPr lang="pt-BR" altLang="pt-BR" sz="2400" dirty="0">
                <a:latin typeface="Candara" panose="020E0502030303020204" pitchFamily="34" charset="0"/>
              </a:rPr>
              <a:t> de promover, manter e controlar o </a:t>
            </a:r>
            <a:r>
              <a:rPr lang="pt-BR" altLang="pt-B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provimento do material necessário à manutenção das Forças </a:t>
            </a:r>
            <a:r>
              <a:rPr lang="pt-BR" altLang="pt-BR" sz="2400" dirty="0">
                <a:latin typeface="Candara" panose="020E0502030303020204" pitchFamily="34" charset="0"/>
              </a:rPr>
              <a:t>e demais Órgãos Navais em condição de plena eficiência</a:t>
            </a:r>
            <a:endParaRPr lang="pt-BR" sz="2400" dirty="0">
              <a:latin typeface="Candara" panose="020E0502030303020204" pitchFamily="34" charset="0"/>
            </a:endParaRPr>
          </a:p>
        </p:txBody>
      </p:sp>
      <p:pic>
        <p:nvPicPr>
          <p:cNvPr id="18443" name="Imagem 7" descr="Brasao DAb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 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529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5301" name="AutoShape 7" descr="Resultado de imagem para cabotagem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02" name="AutoShape 9" descr="http://www.ahmsolution.com.br/blog/wp-content/uploads/2013/02/NavegacaoCabotagem.jpg"/>
          <p:cNvSpPr>
            <a:spLocks noChangeAspect="1" noChangeArrowheads="1"/>
          </p:cNvSpPr>
          <p:nvPr/>
        </p:nvSpPr>
        <p:spPr bwMode="auto">
          <a:xfrm>
            <a:off x="173038" y="-974725"/>
            <a:ext cx="39052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5303" name="AutoShape 2" descr="http://s2.glbimg.com/IYFVZCLJdwTNC8SwKqysUDhBWeI=/620x465/s.glbimg.com/jo/g1/f/original/2013/06/03/porto_de_itaguai.jpg"/>
          <p:cNvSpPr>
            <a:spLocks noChangeAspect="1" noChangeArrowheads="1"/>
          </p:cNvSpPr>
          <p:nvPr/>
        </p:nvSpPr>
        <p:spPr bwMode="auto">
          <a:xfrm>
            <a:off x="173038" y="-1790700"/>
            <a:ext cx="49911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5304" name="Picture 2" descr="C:\Users\ccim-30\AppData\Local\Temp\notes3C0BF0\~19605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1625"/>
            <a:ext cx="37147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3" descr="C:\Users\ccim-30\AppData\Local\Temp\notes3C0BF0\~17620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1571625"/>
            <a:ext cx="5429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5" descr="C:\Users\ccim-30\AppData\Local\Temp\notes3C0BF0\FT ABASTEC CEIMMA 2014 05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0" y="3286125"/>
            <a:ext cx="5429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CaixaDeTexto 10"/>
          <p:cNvSpPr txBox="1">
            <a:spLocks noChangeArrowheads="1"/>
          </p:cNvSpPr>
          <p:nvPr/>
        </p:nvSpPr>
        <p:spPr bwMode="auto">
          <a:xfrm>
            <a:off x="4286250" y="5929313"/>
            <a:ext cx="4643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0000FF"/>
                </a:solidFill>
              </a:rPr>
              <a:t>Entrega</a:t>
            </a:r>
            <a:r>
              <a:rPr lang="pt-BR" sz="3200" b="1">
                <a:solidFill>
                  <a:srgbClr val="0000FF"/>
                </a:solidFill>
              </a:rPr>
              <a:t> </a:t>
            </a:r>
            <a:r>
              <a:rPr lang="pt-BR" sz="2400" b="1">
                <a:solidFill>
                  <a:srgbClr val="0000FF"/>
                </a:solidFill>
              </a:rPr>
              <a:t>no CeIMMa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latin typeface="Candara" panose="020E0502030303020204" pitchFamily="34" charset="0"/>
              </a:rPr>
              <a:t>Recebimento e distribuição:</a:t>
            </a:r>
            <a:br>
              <a:rPr lang="pt-BR" sz="4000" dirty="0" smtClean="0">
                <a:latin typeface="Candara" panose="020E0502030303020204" pitchFamily="34" charset="0"/>
              </a:rPr>
            </a:br>
            <a:r>
              <a:rPr lang="pt-BR" sz="4000" dirty="0" smtClean="0">
                <a:latin typeface="Candara" panose="020E0502030303020204" pitchFamily="34" charset="0"/>
              </a:rPr>
              <a:t>particularidades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5632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4" descr="brasao_Cc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7485" y="287099"/>
            <a:ext cx="670207" cy="8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357188" y="1714500"/>
          <a:ext cx="8429684" cy="4929222"/>
        </p:xfrm>
        <a:graphic>
          <a:graphicData uri="http://schemas.openxmlformats.org/drawingml/2006/table">
            <a:tbl>
              <a:tblPr/>
              <a:tblGrid>
                <a:gridCol w="1225235"/>
                <a:gridCol w="2133660"/>
                <a:gridCol w="1529151"/>
                <a:gridCol w="1582182"/>
                <a:gridCol w="1959456"/>
              </a:tblGrid>
              <a:tr h="12285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Destino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Contentor (m3)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Modalidade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 (R$)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Percentual economia/modal rodoviário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5690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Manaus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Porto-a-porto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15.504,41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22,19%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56902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Porto-a-porto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17.374,05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57,05%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768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Porta-a-porta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26.422,13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34,69%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5690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Salvador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Porto-a-porto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13.627,53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24,34%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220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Porta-a-porta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13.850,00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23,11%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5690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Rio Grande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Porto-a-porto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17.952,92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33,90%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05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Porta-a-porta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12.850,00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3,94%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527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Porta-a-porta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13.425,00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50,57%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7349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Imagem 7" descr="Brasao DAb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3923928" cy="69111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 l="14166" t="28600" r="12006" b="18913"/>
          <a:stretch>
            <a:fillRect/>
          </a:stretch>
        </p:blipFill>
        <p:spPr bwMode="auto">
          <a:xfrm>
            <a:off x="899592" y="2276872"/>
            <a:ext cx="7632700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CaixaDeTexto 3"/>
          <p:cNvSpPr txBox="1">
            <a:spLocks noChangeArrowheads="1"/>
          </p:cNvSpPr>
          <p:nvPr/>
        </p:nvSpPr>
        <p:spPr bwMode="auto">
          <a:xfrm>
            <a:off x="1581123" y="1066800"/>
            <a:ext cx="6192837" cy="839788"/>
          </a:xfrm>
          <a:prstGeom prst="rect">
            <a:avLst/>
          </a:prstGeom>
          <a:solidFill>
            <a:srgbClr val="FFFF00"/>
          </a:solidFill>
          <a:ln w="3810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600" dirty="0">
                <a:latin typeface="Calibri" pitchFamily="34" charset="0"/>
              </a:rPr>
              <a:t>ESTRATÉGIA NACIONAL DE DEFESA (END)</a:t>
            </a:r>
          </a:p>
          <a:p>
            <a:pPr algn="ctr">
              <a:defRPr/>
            </a:pPr>
            <a:r>
              <a:rPr lang="pt-BR" sz="2300" dirty="0">
                <a:latin typeface="Calibri" pitchFamily="34" charset="0"/>
              </a:rPr>
              <a:t>Decreto nº 6.703, de 18 de dezembro de 2008.</a:t>
            </a:r>
          </a:p>
        </p:txBody>
      </p:sp>
      <p:grpSp>
        <p:nvGrpSpPr>
          <p:cNvPr id="58377" name="Grupo 14"/>
          <p:cNvGrpSpPr>
            <a:grpSpLocks/>
          </p:cNvGrpSpPr>
          <p:nvPr/>
        </p:nvGrpSpPr>
        <p:grpSpPr bwMode="auto">
          <a:xfrm>
            <a:off x="817563" y="2101850"/>
            <a:ext cx="7639050" cy="714375"/>
            <a:chOff x="5123177" y="2059536"/>
            <a:chExt cx="7638926" cy="714380"/>
          </a:xfrm>
        </p:grpSpPr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5123177" y="2059536"/>
              <a:ext cx="7638926" cy="7143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aixaDeTexto 12"/>
            <p:cNvSpPr txBox="1">
              <a:spLocks noChangeArrowheads="1"/>
            </p:cNvSpPr>
            <p:nvPr/>
          </p:nvSpPr>
          <p:spPr bwMode="auto">
            <a:xfrm>
              <a:off x="5276656" y="2211793"/>
              <a:ext cx="7420671" cy="400053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dirty="0">
                  <a:latin typeface="Calibri" pitchFamily="34" charset="0"/>
                </a:rPr>
                <a:t>As seguintes capacidades são desejadas para as Forças Armadas:  </a:t>
              </a:r>
            </a:p>
          </p:txBody>
        </p:sp>
      </p:grpSp>
      <p:grpSp>
        <p:nvGrpSpPr>
          <p:cNvPr id="58378" name="Grupo 14"/>
          <p:cNvGrpSpPr>
            <a:grpSpLocks/>
          </p:cNvGrpSpPr>
          <p:nvPr/>
        </p:nvGrpSpPr>
        <p:grpSpPr bwMode="auto">
          <a:xfrm>
            <a:off x="1173163" y="4745038"/>
            <a:ext cx="7735887" cy="857250"/>
            <a:chOff x="5258534" y="2059536"/>
            <a:chExt cx="8143932" cy="857256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5258534" y="2059536"/>
              <a:ext cx="8143932" cy="8572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en-US"/>
            </a:p>
          </p:txBody>
        </p:sp>
        <p:sp>
          <p:nvSpPr>
            <p:cNvPr id="31" name="CaixaDeTexto 15"/>
            <p:cNvSpPr txBox="1">
              <a:spLocks noChangeArrowheads="1"/>
            </p:cNvSpPr>
            <p:nvPr/>
          </p:nvSpPr>
          <p:spPr bwMode="auto">
            <a:xfrm>
              <a:off x="5329972" y="2149809"/>
              <a:ext cx="8001056" cy="70803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2000" dirty="0">
                  <a:latin typeface="Calibri" pitchFamily="34" charset="0"/>
                </a:rPr>
                <a:t>- permanência na ação, sustentada por um adequado apoio logístico, buscando ao máximo a integração da logística das três Forças.   </a:t>
              </a:r>
            </a:p>
          </p:txBody>
        </p:sp>
      </p:grpSp>
      <p:grpSp>
        <p:nvGrpSpPr>
          <p:cNvPr id="58379" name="Grupo 14"/>
          <p:cNvGrpSpPr>
            <a:grpSpLocks/>
          </p:cNvGrpSpPr>
          <p:nvPr/>
        </p:nvGrpSpPr>
        <p:grpSpPr bwMode="auto">
          <a:xfrm>
            <a:off x="1136650" y="5921375"/>
            <a:ext cx="5286375" cy="714375"/>
            <a:chOff x="5050052" y="2059536"/>
            <a:chExt cx="5286412" cy="714380"/>
          </a:xfrm>
        </p:grpSpPr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5050052" y="2059536"/>
              <a:ext cx="5286412" cy="7143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CaixaDeTexto 18"/>
            <p:cNvSpPr txBox="1">
              <a:spLocks noChangeArrowheads="1"/>
            </p:cNvSpPr>
            <p:nvPr/>
          </p:nvSpPr>
          <p:spPr bwMode="auto">
            <a:xfrm>
              <a:off x="5151470" y="2214426"/>
              <a:ext cx="5143536" cy="400053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>
                  <a:solidFill>
                    <a:srgbClr val="FF0000"/>
                  </a:solidFill>
                  <a:latin typeface="Calibri" pitchFamily="34" charset="0"/>
                </a:rPr>
                <a:t>- Interoperabilidade nas operações conjuntas</a:t>
              </a:r>
              <a:r>
                <a:rPr lang="pt-BR" sz="2000" dirty="0">
                  <a:latin typeface="Calibri" pitchFamily="34" charset="0"/>
                </a:rPr>
                <a:t>.  </a:t>
              </a:r>
            </a:p>
          </p:txBody>
        </p:sp>
      </p:grpSp>
      <p:pic>
        <p:nvPicPr>
          <p:cNvPr id="58380" name="Picture 6" descr="acan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0225" y="6265863"/>
            <a:ext cx="10048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aixaDeTexto 3"/>
          <p:cNvSpPr txBox="1">
            <a:spLocks noChangeArrowheads="1"/>
          </p:cNvSpPr>
          <p:nvPr/>
        </p:nvSpPr>
        <p:spPr bwMode="auto">
          <a:xfrm>
            <a:off x="1574982" y="263525"/>
            <a:ext cx="6192688" cy="567399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Verdana" pitchFamily="34" charset="0"/>
                <a:cs typeface="Verdana" pitchFamily="34" charset="0"/>
              </a:rPr>
              <a:t>Distribuição compartilhada...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6064" y="3011960"/>
            <a:ext cx="1129101" cy="156057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8385" name="Imagem 37" descr="Marinha_do_Brasil.tif"/>
          <p:cNvPicPr>
            <a:picLocks noChangeAspect="1"/>
          </p:cNvPicPr>
          <p:nvPr/>
        </p:nvPicPr>
        <p:blipFill>
          <a:blip r:embed="rId6">
            <a:lum bright="-22000" contrast="18000"/>
          </a:blip>
          <a:srcRect/>
          <a:stretch>
            <a:fillRect/>
          </a:stretch>
        </p:blipFill>
        <p:spPr bwMode="auto">
          <a:xfrm>
            <a:off x="320675" y="0"/>
            <a:ext cx="893763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40432" y="140727"/>
            <a:ext cx="1043608" cy="9434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24544" y="0"/>
            <a:ext cx="3923928" cy="69111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23" y="2024555"/>
            <a:ext cx="80105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85" y="3805730"/>
            <a:ext cx="795655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59399" name="Grupo 14"/>
          <p:cNvGrpSpPr>
            <a:grpSpLocks/>
          </p:cNvGrpSpPr>
          <p:nvPr/>
        </p:nvGrpSpPr>
        <p:grpSpPr bwMode="auto">
          <a:xfrm>
            <a:off x="454025" y="4751388"/>
            <a:ext cx="7991475" cy="1000125"/>
            <a:chOff x="5214942" y="2059536"/>
            <a:chExt cx="6831259" cy="1000132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5214942" y="2059536"/>
              <a:ext cx="6831259" cy="100013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en-US"/>
            </a:p>
          </p:txBody>
        </p:sp>
        <p:sp>
          <p:nvSpPr>
            <p:cNvPr id="22" name="CaixaDeTexto 11"/>
            <p:cNvSpPr txBox="1">
              <a:spLocks noChangeArrowheads="1"/>
            </p:cNvSpPr>
            <p:nvPr/>
          </p:nvSpPr>
          <p:spPr bwMode="auto">
            <a:xfrm>
              <a:off x="5286380" y="2190270"/>
              <a:ext cx="6625875" cy="707886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2000" dirty="0">
                  <a:latin typeface="Calibri" pitchFamily="34" charset="0"/>
                </a:rPr>
                <a:t>5.19 </a:t>
              </a:r>
              <a:r>
                <a:rPr lang="pt-BR" sz="2000" b="1" dirty="0">
                  <a:solidFill>
                    <a:srgbClr val="FF0000"/>
                  </a:solidFill>
                  <a:latin typeface="Calibri" pitchFamily="34" charset="0"/>
                </a:rPr>
                <a:t>Desenvolver a interoperabilidade dos sistemas logístico e de mobilização militares</a:t>
              </a:r>
              <a:r>
                <a:rPr lang="pt-BR" sz="2000" dirty="0">
                  <a:latin typeface="Calibri" pitchFamily="34" charset="0"/>
                </a:rPr>
                <a:t>. </a:t>
              </a:r>
            </a:p>
          </p:txBody>
        </p:sp>
      </p:grpSp>
      <p:sp>
        <p:nvSpPr>
          <p:cNvPr id="25" name="CaixaDeTexto 3"/>
          <p:cNvSpPr txBox="1">
            <a:spLocks noChangeArrowheads="1"/>
          </p:cNvSpPr>
          <p:nvPr/>
        </p:nvSpPr>
        <p:spPr bwMode="auto">
          <a:xfrm>
            <a:off x="1377419" y="1162294"/>
            <a:ext cx="6480192" cy="523220"/>
          </a:xfrm>
          <a:prstGeom prst="rect">
            <a:avLst/>
          </a:prstGeom>
          <a:solidFill>
            <a:srgbClr val="FFFF00"/>
          </a:solidFill>
          <a:ln w="3810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dirty="0">
                <a:latin typeface="Calibri" pitchFamily="34" charset="0"/>
              </a:rPr>
              <a:t>POLÍTICA MILITAR DE DEFESA (MD51-P-02)</a:t>
            </a:r>
          </a:p>
        </p:txBody>
      </p:sp>
      <p:pic>
        <p:nvPicPr>
          <p:cNvPr id="30" name="Picture 6" descr="acanto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2527" y="6175734"/>
            <a:ext cx="1211584" cy="70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9404" name="Imagem 37" descr="Marinha_do_Brasil.tif"/>
          <p:cNvPicPr>
            <a:picLocks noChangeAspect="1"/>
          </p:cNvPicPr>
          <p:nvPr/>
        </p:nvPicPr>
        <p:blipFill>
          <a:blip r:embed="rId6">
            <a:lum bright="-22000" contrast="18000"/>
          </a:blip>
          <a:srcRect/>
          <a:stretch>
            <a:fillRect/>
          </a:stretch>
        </p:blipFill>
        <p:spPr bwMode="auto">
          <a:xfrm>
            <a:off x="95250" y="0"/>
            <a:ext cx="893763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40432" y="140727"/>
            <a:ext cx="1043608" cy="9434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4" name="Grupo 30"/>
          <p:cNvGrpSpPr>
            <a:grpSpLocks/>
          </p:cNvGrpSpPr>
          <p:nvPr/>
        </p:nvGrpSpPr>
        <p:grpSpPr bwMode="auto">
          <a:xfrm>
            <a:off x="3857625" y="2500313"/>
            <a:ext cx="1373188" cy="2143125"/>
            <a:chOff x="3563888" y="2708922"/>
            <a:chExt cx="1733397" cy="2213533"/>
          </a:xfrm>
        </p:grpSpPr>
        <p:sp>
          <p:nvSpPr>
            <p:cNvPr id="21" name="Rectángulo 5"/>
            <p:cNvSpPr>
              <a:spLocks noChangeArrowheads="1"/>
            </p:cNvSpPr>
            <p:nvPr/>
          </p:nvSpPr>
          <p:spPr bwMode="auto">
            <a:xfrm>
              <a:off x="3563888" y="2708922"/>
              <a:ext cx="1733397" cy="2213533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pt-BR" sz="16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6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r>
                <a:rPr lang="pt-BR" sz="1600" dirty="0">
                  <a:solidFill>
                    <a:prstClr val="black"/>
                  </a:solidFill>
                  <a:latin typeface="Arial"/>
                  <a:ea typeface="ＭＳ Ｐゴシック" pitchFamily="-112" charset="-128"/>
                  <a:cs typeface="Arial"/>
                </a:rPr>
                <a:t>POLÍTICA MILITAR DE DEFESA (MD51-P-02)</a:t>
              </a:r>
            </a:p>
            <a:p>
              <a:pPr algn="ctr"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endParaRPr>
            </a:p>
          </p:txBody>
        </p:sp>
        <p:pic>
          <p:nvPicPr>
            <p:cNvPr id="23" name="Imagen 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2000" contrast="2000"/>
            </a:blip>
            <a:srcRect/>
            <a:stretch>
              <a:fillRect/>
            </a:stretch>
          </p:blipFill>
          <p:spPr bwMode="auto">
            <a:xfrm>
              <a:off x="3977244" y="2801961"/>
              <a:ext cx="578522" cy="5185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1357290" y="263525"/>
            <a:ext cx="6500858" cy="567399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Verdana" pitchFamily="34" charset="0"/>
                <a:cs typeface="Verdana" pitchFamily="34" charset="0"/>
              </a:rPr>
              <a:t>Distribuição compartilhada...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24544" y="0"/>
            <a:ext cx="3923928" cy="69111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CaixaDeTexto 3"/>
          <p:cNvSpPr txBox="1">
            <a:spLocks noChangeArrowheads="1"/>
          </p:cNvSpPr>
          <p:nvPr/>
        </p:nvSpPr>
        <p:spPr bwMode="auto">
          <a:xfrm>
            <a:off x="1034782" y="1162294"/>
            <a:ext cx="7035910" cy="523220"/>
          </a:xfrm>
          <a:prstGeom prst="rect">
            <a:avLst/>
          </a:prstGeom>
          <a:solidFill>
            <a:srgbClr val="FFFF00"/>
          </a:solidFill>
          <a:ln w="3810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dirty="0">
                <a:latin typeface="Calibri" pitchFamily="34" charset="0"/>
              </a:rPr>
              <a:t>ESTRATÉGIA MILITAR DE DEFESA (MD51-M-02)</a:t>
            </a:r>
          </a:p>
        </p:txBody>
      </p:sp>
      <p:pic>
        <p:nvPicPr>
          <p:cNvPr id="30" name="Picture 6" descr="acanto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2527" y="6175734"/>
            <a:ext cx="1211584" cy="70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42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930525"/>
            <a:ext cx="84724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3163" y="1873250"/>
            <a:ext cx="420528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13"/>
          <p:cNvSpPr txBox="1">
            <a:spLocks noChangeArrowheads="1"/>
          </p:cNvSpPr>
          <p:nvPr/>
        </p:nvSpPr>
        <p:spPr bwMode="auto">
          <a:xfrm>
            <a:off x="714160" y="4623259"/>
            <a:ext cx="8067674" cy="707881"/>
          </a:xfrm>
          <a:prstGeom prst="rect">
            <a:avLst/>
          </a:prstGeom>
          <a:ln w="3810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2000" dirty="0">
                <a:latin typeface="Calibri" pitchFamily="34" charset="0"/>
              </a:rPr>
              <a:t>e) permanência na ação, sustentada por um adequado apoio logístico, </a:t>
            </a:r>
            <a:r>
              <a:rPr lang="pt-BR" sz="2000" dirty="0" err="1">
                <a:latin typeface="Calibri" pitchFamily="34" charset="0"/>
              </a:rPr>
              <a:t>bus-cando</a:t>
            </a:r>
            <a:r>
              <a:rPr lang="pt-BR" sz="2000" dirty="0">
                <a:latin typeface="Calibri" pitchFamily="34" charset="0"/>
              </a:rPr>
              <a:t> ao máximo a utilização da 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</a:rPr>
              <a:t>logística comum</a:t>
            </a:r>
            <a:r>
              <a:rPr lang="pt-BR" sz="2000" dirty="0">
                <a:latin typeface="Calibri" pitchFamily="34" charset="0"/>
              </a:rPr>
              <a:t>; </a:t>
            </a:r>
          </a:p>
        </p:txBody>
      </p:sp>
      <p:sp>
        <p:nvSpPr>
          <p:cNvPr id="24" name="CaixaDeTexto 16"/>
          <p:cNvSpPr txBox="1">
            <a:spLocks noChangeArrowheads="1"/>
          </p:cNvSpPr>
          <p:nvPr/>
        </p:nvSpPr>
        <p:spPr bwMode="auto">
          <a:xfrm>
            <a:off x="742734" y="5593262"/>
            <a:ext cx="8005730" cy="400107"/>
          </a:xfrm>
          <a:prstGeom prst="rect">
            <a:avLst/>
          </a:prstGeom>
          <a:ln w="3810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g) interoperabilidade nas operações combinadas</a:t>
            </a:r>
            <a:r>
              <a:rPr lang="pt-BR" sz="2000" dirty="0">
                <a:latin typeface="Calibri" pitchFamily="34" charset="0"/>
              </a:rPr>
              <a:t>. </a:t>
            </a:r>
          </a:p>
        </p:txBody>
      </p:sp>
      <p:grpSp>
        <p:nvGrpSpPr>
          <p:cNvPr id="3" name="Grupo 30"/>
          <p:cNvGrpSpPr>
            <a:grpSpLocks/>
          </p:cNvGrpSpPr>
          <p:nvPr/>
        </p:nvGrpSpPr>
        <p:grpSpPr bwMode="auto">
          <a:xfrm>
            <a:off x="3500438" y="2428875"/>
            <a:ext cx="1714500" cy="2214563"/>
            <a:chOff x="3563888" y="2708922"/>
            <a:chExt cx="1713242" cy="2213533"/>
          </a:xfrm>
        </p:grpSpPr>
        <p:sp>
          <p:nvSpPr>
            <p:cNvPr id="26" name="Rectángulo 5"/>
            <p:cNvSpPr>
              <a:spLocks noChangeArrowheads="1"/>
            </p:cNvSpPr>
            <p:nvPr/>
          </p:nvSpPr>
          <p:spPr bwMode="auto">
            <a:xfrm>
              <a:off x="3563888" y="2708922"/>
              <a:ext cx="1713242" cy="2213533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>
                <a:defRPr/>
              </a:pPr>
              <a:r>
                <a:rPr lang="pt-B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ESTRATÉGIA MILITAR DE DEFESA (MD51-M-02)</a:t>
              </a:r>
            </a:p>
          </p:txBody>
        </p:sp>
        <p:pic>
          <p:nvPicPr>
            <p:cNvPr id="27" name="Imagen 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2000" contrast="2000"/>
            </a:blip>
            <a:srcRect/>
            <a:stretch>
              <a:fillRect/>
            </a:stretch>
          </p:blipFill>
          <p:spPr bwMode="auto">
            <a:xfrm>
              <a:off x="4097510" y="2923128"/>
              <a:ext cx="608539" cy="613116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60434" name="Imagem 31" descr="Marinha_do_Brasil.tif"/>
          <p:cNvPicPr>
            <a:picLocks noChangeAspect="1"/>
          </p:cNvPicPr>
          <p:nvPr/>
        </p:nvPicPr>
        <p:blipFill>
          <a:blip r:embed="rId7">
            <a:lum bright="-22000" contrast="18000"/>
          </a:blip>
          <a:srcRect/>
          <a:stretch>
            <a:fillRect/>
          </a:stretch>
        </p:blipFill>
        <p:spPr bwMode="auto">
          <a:xfrm>
            <a:off x="6350" y="0"/>
            <a:ext cx="893763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0432" y="140727"/>
            <a:ext cx="1043608" cy="9434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357290" y="285728"/>
            <a:ext cx="6192688" cy="567399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Verdana" pitchFamily="34" charset="0"/>
                <a:cs typeface="Verdana" pitchFamily="34" charset="0"/>
              </a:rPr>
              <a:t>Distribuição compartilhada...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AutoShape 7" descr="Resultado de imagem para cabotagem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44" name="AutoShape 9" descr="http://www.ahmsolution.com.br/blog/wp-content/uploads/2013/02/NavegacaoCabotagem.jpg"/>
          <p:cNvSpPr>
            <a:spLocks noChangeAspect="1" noChangeArrowheads="1"/>
          </p:cNvSpPr>
          <p:nvPr/>
        </p:nvSpPr>
        <p:spPr bwMode="auto">
          <a:xfrm>
            <a:off x="173038" y="-974725"/>
            <a:ext cx="39052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45" name="AutoShape 2" descr="http://s2.glbimg.com/IYFVZCLJdwTNC8SwKqysUDhBWeI=/620x465/s.glbimg.com/jo/g1/f/original/2013/06/03/porto_de_itaguai.jpg"/>
          <p:cNvSpPr>
            <a:spLocks noChangeAspect="1" noChangeArrowheads="1"/>
          </p:cNvSpPr>
          <p:nvPr/>
        </p:nvSpPr>
        <p:spPr bwMode="auto">
          <a:xfrm>
            <a:off x="173038" y="-1790700"/>
            <a:ext cx="49911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43714" name="Picture 2" descr="C:\Users\ccim-30\Desktop\Palestras sobre cabotagem\FA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38" y="1857375"/>
            <a:ext cx="2947987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3715" name="Picture 3" descr="C:\Users\ccim-30\Desktop\Palestras sobre cabotagem\APOIO FA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3" y="1857375"/>
            <a:ext cx="3429000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3716" name="Picture 4" descr="C:\Users\ccim-30\Desktop\Palestras sobre cabotagem\E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38" y="4071938"/>
            <a:ext cx="30003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3717" name="Picture 5" descr="C:\Users\ccim-30\Desktop\Palestras sobre cabotagem\COMBOIO E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3" y="4071938"/>
            <a:ext cx="3429000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38" y="2714625"/>
            <a:ext cx="26431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16" name="CaixaDeTexto 15"/>
          <p:cNvSpPr txBox="1"/>
          <p:nvPr/>
        </p:nvSpPr>
        <p:spPr>
          <a:xfrm>
            <a:off x="2928926" y="2143116"/>
            <a:ext cx="285752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ln>
                  <a:solidFill>
                    <a:srgbClr val="FFFF00"/>
                  </a:solidFill>
                </a:ln>
                <a:latin typeface="Calibri" pitchFamily="34" charset="0"/>
                <a:cs typeface="Calibri" pitchFamily="34" charset="0"/>
              </a:rPr>
              <a:t>COMPARTILHAR</a:t>
            </a:r>
            <a:r>
              <a:rPr lang="pt-BR" dirty="0">
                <a:cs typeface="Arial" pitchFamily="34" charset="0"/>
              </a:rPr>
              <a:t>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928926" y="5429264"/>
            <a:ext cx="257176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ln>
                  <a:solidFill>
                    <a:srgbClr val="FFFF00"/>
                  </a:solidFill>
                </a:ln>
                <a:latin typeface="Calibri" pitchFamily="34" charset="0"/>
                <a:cs typeface="Calibri" pitchFamily="34" charset="0"/>
              </a:rPr>
              <a:t>CABOTAGEM ? </a:t>
            </a:r>
          </a:p>
        </p:txBody>
      </p:sp>
      <p:sp>
        <p:nvSpPr>
          <p:cNvPr id="19" name="Título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4400" dirty="0" smtClean="0">
                <a:latin typeface="Candara" pitchFamily="34" charset="0"/>
              </a:rPr>
              <a:t>Distribuição compartilhada...</a:t>
            </a:r>
            <a:endParaRPr lang="pt-BR" sz="4400" dirty="0">
              <a:latin typeface="Candara" pitchFamily="34" charset="0"/>
            </a:endParaRPr>
          </a:p>
        </p:txBody>
      </p:sp>
      <p:pic>
        <p:nvPicPr>
          <p:cNvPr id="61454" name="Imagem 16" descr="Brasao DAbM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2469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Imagem 7" descr="Brasao DAb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12988" y="199762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Considerações Finais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63491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875" y="4438650"/>
            <a:ext cx="3500438" cy="24193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14744" y="4572008"/>
            <a:ext cx="3060700" cy="19716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15138" y="4643446"/>
            <a:ext cx="2328862" cy="18272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/>
            <a:ext uri="{91240B29-F687-4F45-9708-019B960494DF}"/>
          </a:extLst>
        </p:spPr>
      </p:pic>
      <p:sp>
        <p:nvSpPr>
          <p:cNvPr id="16" name="Retângulo 1"/>
          <p:cNvSpPr>
            <a:spLocks noChangeArrowheads="1"/>
          </p:cNvSpPr>
          <p:nvPr/>
        </p:nvSpPr>
        <p:spPr bwMode="auto">
          <a:xfrm>
            <a:off x="-7079" y="4826675"/>
            <a:ext cx="9151079" cy="20313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Recebimento e distribuição...</a:t>
            </a:r>
          </a:p>
          <a:p>
            <a:pPr algn="ctr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3347864" y="1688697"/>
            <a:ext cx="5658024" cy="25217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1313" indent="-341313" algn="ctr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800" dirty="0">
                <a:solidFill>
                  <a:schemeClr val="bg1"/>
                </a:solidFill>
                <a:latin typeface="Candara" pitchFamily="34" charset="0"/>
              </a:rPr>
              <a:t>“ Estive a 12 Km de Bologna. Não a tomei por dez razões. A primeira: porque não tinha munição nem combustível. As outras nove são secundárias ”.</a:t>
            </a:r>
          </a:p>
          <a:p>
            <a:pPr marL="341313" indent="-341313" algn="ctr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(PATTON, II Guerra Mundial)</a:t>
            </a:r>
          </a:p>
          <a:p>
            <a:pPr marL="341313" indent="-341313" algn="ctr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endParaRPr lang="pt-BR" sz="2800" dirty="0">
              <a:solidFill>
                <a:schemeClr val="bg1"/>
              </a:solidFill>
              <a:latin typeface="Candara" pitchFamily="34" charset="0"/>
            </a:endParaRPr>
          </a:p>
          <a:p>
            <a:pPr marL="341313" indent="-341313" algn="ctr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1688697"/>
            <a:ext cx="2988965" cy="267304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502" name="Picture 6" descr="acanto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Imagem 12" descr="Brasao DAbM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12_foto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3434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 descr="3navios-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226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 descr="AF1-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48200"/>
            <a:ext cx="3352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 descr="Vtr-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4648200"/>
            <a:ext cx="30765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 descr="Esquadr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8" descr="faina-2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133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9" descr="tropafn-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2057400"/>
            <a:ext cx="3076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" descr="hs1-0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0"/>
            <a:ext cx="30765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92" name="Text Box 12"/>
          <p:cNvSpPr txBox="1">
            <a:spLocks noChangeArrowheads="1"/>
          </p:cNvSpPr>
          <p:nvPr/>
        </p:nvSpPr>
        <p:spPr bwMode="auto">
          <a:xfrm>
            <a:off x="0" y="4293096"/>
            <a:ext cx="9286908" cy="584775"/>
          </a:xfrm>
          <a:prstGeom prst="rect">
            <a:avLst/>
          </a:prstGeom>
          <a:solidFill>
            <a:schemeClr val="bg2"/>
          </a:solid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DAbM</a:t>
            </a:r>
            <a:r>
              <a:rPr 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: Abastecer para Combater</a:t>
            </a:r>
          </a:p>
        </p:txBody>
      </p:sp>
      <p:pic>
        <p:nvPicPr>
          <p:cNvPr id="64525" name="Picture 2" descr="C:\Users\ccim-30\Desktop\Palestra FAB CELOG\Palestra FAB CELOG\brasaoDAbM_0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3375" y="2143125"/>
            <a:ext cx="12573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40492" y="200599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Visão Geral do </a:t>
            </a:r>
            <a:r>
              <a:rPr lang="pt-BR" dirty="0" err="1" smtClean="0">
                <a:latin typeface="Candara" panose="020E0502030303020204" pitchFamily="34" charset="0"/>
              </a:rPr>
              <a:t>SAbM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19459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ângulo 19"/>
          <p:cNvSpPr/>
          <p:nvPr/>
        </p:nvSpPr>
        <p:spPr>
          <a:xfrm>
            <a:off x="44970" y="1703750"/>
            <a:ext cx="1618938" cy="5026834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2" name="Grupo 21"/>
          <p:cNvGrpSpPr>
            <a:grpSpLocks/>
          </p:cNvGrpSpPr>
          <p:nvPr/>
        </p:nvGrpSpPr>
        <p:grpSpPr bwMode="auto">
          <a:xfrm>
            <a:off x="320586" y="2567846"/>
            <a:ext cx="1368152" cy="2180269"/>
            <a:chOff x="7156497" y="-372289"/>
            <a:chExt cx="1655763" cy="2303463"/>
          </a:xfrm>
          <a:solidFill>
            <a:schemeClr val="bg1"/>
          </a:solidFill>
        </p:grpSpPr>
        <p:sp>
          <p:nvSpPr>
            <p:cNvPr id="22" name="Rectángulo 5"/>
            <p:cNvSpPr>
              <a:spLocks noChangeArrowheads="1"/>
            </p:cNvSpPr>
            <p:nvPr/>
          </p:nvSpPr>
          <p:spPr bwMode="auto">
            <a:xfrm>
              <a:off x="7156497" y="-372289"/>
              <a:ext cx="1655763" cy="230346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00" dirty="0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EMA-400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MANUAL DE LOGÍSTICA</a:t>
              </a:r>
            </a:p>
          </p:txBody>
        </p:sp>
        <p:pic>
          <p:nvPicPr>
            <p:cNvPr id="23" name="Imagen 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2000" contrast="2000"/>
            </a:blip>
            <a:srcRect/>
            <a:stretch>
              <a:fillRect/>
            </a:stretch>
          </p:blipFill>
          <p:spPr bwMode="auto">
            <a:xfrm>
              <a:off x="7609558" y="-207018"/>
              <a:ext cx="659809" cy="74453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24" name="CaixaDeTexto 23"/>
          <p:cNvSpPr txBox="1"/>
          <p:nvPr/>
        </p:nvSpPr>
        <p:spPr>
          <a:xfrm>
            <a:off x="0" y="5157192"/>
            <a:ext cx="161967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LOGÍSTICA MILITAR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931123" y="2714620"/>
            <a:ext cx="6855719" cy="353943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São funções logísticas: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Recursos Humanos;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Saúde;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Suprimento;</a:t>
            </a:r>
            <a:endParaRPr lang="pt-BR" sz="2800" dirty="0">
              <a:latin typeface="Candar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Manutenção;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Engenharia;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Transporte; 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Candara" pitchFamily="34" charset="0"/>
                <a:sym typeface="Wingdings 2"/>
              </a:rPr>
              <a:t></a:t>
            </a:r>
            <a:r>
              <a:rPr lang="pt-BR" sz="2800" dirty="0">
                <a:latin typeface="Candara" pitchFamily="34" charset="0"/>
              </a:rPr>
              <a:t>Salvamento.</a:t>
            </a:r>
          </a:p>
        </p:txBody>
      </p:sp>
      <p:sp>
        <p:nvSpPr>
          <p:cNvPr id="28" name="Rectángulo 5"/>
          <p:cNvSpPr>
            <a:spLocks noChangeArrowheads="1"/>
          </p:cNvSpPr>
          <p:nvPr/>
        </p:nvSpPr>
        <p:spPr bwMode="auto">
          <a:xfrm>
            <a:off x="320586" y="2567846"/>
            <a:ext cx="1368152" cy="21802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" dirty="0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EMA-400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MANUAL DE LOGÍSTICA</a:t>
            </a:r>
          </a:p>
        </p:txBody>
      </p:sp>
      <p:pic>
        <p:nvPicPr>
          <p:cNvPr id="29" name="Imagem 16" descr="Marinha_do_Brasil.tif"/>
          <p:cNvPicPr>
            <a:picLocks noChangeAspect="1"/>
          </p:cNvPicPr>
          <p:nvPr/>
        </p:nvPicPr>
        <p:blipFill>
          <a:blip r:embed="rId3" cstate="print">
            <a:lum bright="-22000" contrast="18000"/>
          </a:blip>
          <a:srcRect/>
          <a:stretch>
            <a:fillRect/>
          </a:stretch>
        </p:blipFill>
        <p:spPr bwMode="auto">
          <a:xfrm>
            <a:off x="652266" y="2809216"/>
            <a:ext cx="54277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20099989" rev="30000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72" name="Picture 6" descr="acanto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5357813"/>
            <a:ext cx="11652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Imagem 13" descr="Brasao DAb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148347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Visão Geral do </a:t>
            </a:r>
            <a:r>
              <a:rPr lang="pt-BR" dirty="0" err="1" smtClean="0">
                <a:latin typeface="Candara" panose="020E0502030303020204" pitchFamily="34" charset="0"/>
              </a:rPr>
              <a:t>SAbM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20483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 explicativo em seta para baixo 7"/>
          <p:cNvSpPr/>
          <p:nvPr/>
        </p:nvSpPr>
        <p:spPr>
          <a:xfrm>
            <a:off x="160215" y="1567888"/>
            <a:ext cx="8698529" cy="636976"/>
          </a:xfrm>
          <a:prstGeom prst="downArrowCallou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FUNÇÕES LOGÍSTICAS</a:t>
            </a:r>
          </a:p>
        </p:txBody>
      </p:sp>
      <p:pic>
        <p:nvPicPr>
          <p:cNvPr id="20487" name="Picture 6" descr="acan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7188" y="6180138"/>
            <a:ext cx="11668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utoShape 34"/>
          <p:cNvSpPr>
            <a:spLocks noChangeArrowheads="1"/>
          </p:cNvSpPr>
          <p:nvPr/>
        </p:nvSpPr>
        <p:spPr bwMode="auto">
          <a:xfrm>
            <a:off x="312908" y="2170733"/>
            <a:ext cx="3815978" cy="5788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latin typeface="Candara" pitchFamily="34" charset="0"/>
              </a:rPr>
              <a:t>Abastecimento</a:t>
            </a:r>
            <a:endParaRPr lang="pt-BR" sz="28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0491" name="Line 35"/>
          <p:cNvSpPr>
            <a:spLocks noChangeShapeType="1"/>
          </p:cNvSpPr>
          <p:nvPr/>
        </p:nvSpPr>
        <p:spPr bwMode="auto">
          <a:xfrm flipH="1">
            <a:off x="1419225" y="3381375"/>
            <a:ext cx="0" cy="15113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7" name="AutoShape 36"/>
          <p:cNvSpPr>
            <a:spLocks noChangeArrowheads="1"/>
          </p:cNvSpPr>
          <p:nvPr/>
        </p:nvSpPr>
        <p:spPr bwMode="auto">
          <a:xfrm>
            <a:off x="208135" y="4918688"/>
            <a:ext cx="2098671" cy="1532334"/>
          </a:xfrm>
          <a:prstGeom prst="roundRect">
            <a:avLst>
              <a:gd name="adj" fmla="val 16667"/>
            </a:avLst>
          </a:prstGeom>
          <a:solidFill>
            <a:srgbClr val="3366FF">
              <a:alpha val="50195"/>
            </a:srgbClr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Função</a:t>
            </a:r>
          </a:p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Logística</a:t>
            </a:r>
          </a:p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Suprimento</a:t>
            </a: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auto">
          <a:xfrm>
            <a:off x="2471679" y="4918688"/>
            <a:ext cx="1981659" cy="1532334"/>
          </a:xfrm>
          <a:prstGeom prst="roundRect">
            <a:avLst>
              <a:gd name="adj" fmla="val 16667"/>
            </a:avLst>
          </a:prstGeom>
          <a:solidFill>
            <a:srgbClr val="3366FF">
              <a:alpha val="50195"/>
            </a:srgbClr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Função</a:t>
            </a:r>
          </a:p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Logística</a:t>
            </a:r>
          </a:p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Transporte</a:t>
            </a:r>
          </a:p>
        </p:txBody>
      </p:sp>
      <p:sp>
        <p:nvSpPr>
          <p:cNvPr id="20498" name="Line 40"/>
          <p:cNvSpPr>
            <a:spLocks noChangeShapeType="1"/>
          </p:cNvSpPr>
          <p:nvPr/>
        </p:nvSpPr>
        <p:spPr bwMode="auto">
          <a:xfrm flipH="1">
            <a:off x="3205163" y="3381375"/>
            <a:ext cx="0" cy="15113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0" name="AutoShape 43"/>
          <p:cNvSpPr>
            <a:spLocks noChangeArrowheads="1"/>
          </p:cNvSpPr>
          <p:nvPr/>
        </p:nvSpPr>
        <p:spPr bwMode="auto">
          <a:xfrm>
            <a:off x="3552996" y="3617830"/>
            <a:ext cx="2304082" cy="854968"/>
          </a:xfrm>
          <a:prstGeom prst="homePlate">
            <a:avLst>
              <a:gd name="adj" fmla="val 63382"/>
            </a:avLst>
          </a:prstGeom>
          <a:solidFill>
            <a:srgbClr val="008000">
              <a:alpha val="50195"/>
            </a:srgbClr>
          </a:solidFill>
          <a:ln w="254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0" anchor="ctr"/>
          <a:lstStyle/>
          <a:p>
            <a:pPr algn="ctr">
              <a:defRPr/>
            </a:pPr>
            <a:r>
              <a:rPr lang="pt-BR" sz="280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SUPORTE</a:t>
            </a:r>
          </a:p>
        </p:txBody>
      </p:sp>
      <p:sp>
        <p:nvSpPr>
          <p:cNvPr id="48" name="AutoShape 44"/>
          <p:cNvSpPr>
            <a:spLocks noChangeArrowheads="1"/>
          </p:cNvSpPr>
          <p:nvPr/>
        </p:nvSpPr>
        <p:spPr bwMode="auto">
          <a:xfrm>
            <a:off x="5961055" y="2876607"/>
            <a:ext cx="2788005" cy="1055608"/>
          </a:xfrm>
          <a:prstGeom prst="roundRect">
            <a:avLst>
              <a:gd name="adj" fmla="val 16667"/>
            </a:avLst>
          </a:prstGeom>
          <a:solidFill>
            <a:srgbClr val="808080">
              <a:alpha val="50195"/>
            </a:srgbClr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Função Logística</a:t>
            </a:r>
          </a:p>
          <a:p>
            <a:pPr algn="ctr">
              <a:defRPr/>
            </a:pPr>
            <a:r>
              <a:rPr lang="pt-BR" sz="2800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Manutenção</a:t>
            </a:r>
          </a:p>
        </p:txBody>
      </p:sp>
      <p:sp>
        <p:nvSpPr>
          <p:cNvPr id="49" name="AutoShape 45"/>
          <p:cNvSpPr>
            <a:spLocks noChangeArrowheads="1"/>
          </p:cNvSpPr>
          <p:nvPr/>
        </p:nvSpPr>
        <p:spPr bwMode="auto">
          <a:xfrm>
            <a:off x="5789783" y="4516495"/>
            <a:ext cx="3051175" cy="1055608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80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Função Logística</a:t>
            </a:r>
          </a:p>
          <a:p>
            <a:pPr algn="ctr">
              <a:defRPr/>
            </a:pPr>
            <a:r>
              <a:rPr lang="pt-BR" sz="280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Saúde</a:t>
            </a:r>
          </a:p>
        </p:txBody>
      </p:sp>
      <p:pic>
        <p:nvPicPr>
          <p:cNvPr id="20508" name="Imagem 14" descr="Brasao DAb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96987" y="242943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Visão Geral do </a:t>
            </a:r>
            <a:r>
              <a:rPr lang="pt-BR" dirty="0" err="1" smtClean="0">
                <a:latin typeface="Candara" panose="020E0502030303020204" pitchFamily="34" charset="0"/>
              </a:rPr>
              <a:t>SAbM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21507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8" name="Grupo 13"/>
          <p:cNvGrpSpPr>
            <a:grpSpLocks/>
          </p:cNvGrpSpPr>
          <p:nvPr/>
        </p:nvGrpSpPr>
        <p:grpSpPr bwMode="auto">
          <a:xfrm>
            <a:off x="-973138" y="730250"/>
            <a:ext cx="3275013" cy="2533650"/>
            <a:chOff x="5869433" y="679326"/>
            <a:chExt cx="3274567" cy="2533650"/>
          </a:xfrm>
        </p:grpSpPr>
        <p:pic>
          <p:nvPicPr>
            <p:cNvPr id="21526" name="Picture 14" descr="800px-Sao_Paulo_carri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11975" y="1539875"/>
              <a:ext cx="2232025" cy="160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2" descr="helicoptero"/>
            <p:cNvPicPr>
              <a:picLocks noChangeAspect="1" noChangeArrowheads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 bwMode="auto">
            <a:xfrm>
              <a:off x="5869433" y="679326"/>
              <a:ext cx="3167063" cy="25336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</p:pic>
      </p:grpSp>
      <p:pic>
        <p:nvPicPr>
          <p:cNvPr id="21509" name="Picture 35" descr="viatura operativa 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363" y="3263900"/>
            <a:ext cx="2195512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9" descr="viatura administrativ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163" y="4416425"/>
            <a:ext cx="15494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3" descr="abr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5522913"/>
            <a:ext cx="208756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88325" y="6246813"/>
            <a:ext cx="9715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eta para a esquerda 21"/>
          <p:cNvSpPr/>
          <p:nvPr/>
        </p:nvSpPr>
        <p:spPr>
          <a:xfrm>
            <a:off x="2335692" y="1571078"/>
            <a:ext cx="5546624" cy="1733550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Aprox. 200 Meios Navais e Aeronavais</a:t>
            </a:r>
          </a:p>
          <a:p>
            <a:pPr algn="ctr">
              <a:defRPr/>
            </a:pP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eta para a esquerda 23"/>
          <p:cNvSpPr/>
          <p:nvPr/>
        </p:nvSpPr>
        <p:spPr>
          <a:xfrm>
            <a:off x="2357289" y="3311014"/>
            <a:ext cx="5527079" cy="1733550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Aprox. 4 mil Viaturas Administrativas e Operativas</a:t>
            </a:r>
          </a:p>
          <a:p>
            <a:pPr algn="ctr">
              <a:defRPr/>
            </a:pP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Seta para a esquerda 24"/>
          <p:cNvSpPr/>
          <p:nvPr/>
        </p:nvSpPr>
        <p:spPr>
          <a:xfrm>
            <a:off x="2357289" y="5109172"/>
            <a:ext cx="5527079" cy="1733550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alt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Aprox. 75.000 militares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o explicativo em seta para a esquerda 25"/>
          <p:cNvSpPr/>
          <p:nvPr/>
        </p:nvSpPr>
        <p:spPr>
          <a:xfrm>
            <a:off x="8026125" y="2067811"/>
            <a:ext cx="836515" cy="4183490"/>
          </a:xfrm>
          <a:prstGeom prst="leftArrowCallou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DIMENSÃO DO APOIO</a:t>
            </a:r>
          </a:p>
        </p:txBody>
      </p:sp>
      <p:pic>
        <p:nvPicPr>
          <p:cNvPr id="21525" name="Imagem 16" descr="Brasao DAb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232755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Sumário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8916" name="Imagem 5" descr="P3SAM (29)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92080" y="1700808"/>
            <a:ext cx="36576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4" name="Diagrama 3"/>
          <p:cNvGraphicFramePr/>
          <p:nvPr/>
        </p:nvGraphicFramePr>
        <p:xfrm>
          <a:off x="785786" y="1357298"/>
          <a:ext cx="442915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533" name="Imagem 30" descr="Marinha_do_Brasil.tif"/>
          <p:cNvPicPr>
            <a:picLocks noChangeAspect="1"/>
          </p:cNvPicPr>
          <p:nvPr/>
        </p:nvPicPr>
        <p:blipFill>
          <a:blip r:embed="rId8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acanto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9400" y="61658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magem 7" descr="Brasao DAbM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49689" y="148347"/>
            <a:ext cx="8229600" cy="847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atin typeface="Candara" panose="020E0502030303020204" pitchFamily="34" charset="0"/>
              </a:rPr>
              <a:t>Estrutura do </a:t>
            </a:r>
            <a:r>
              <a:rPr lang="pt-BR" dirty="0" err="1" smtClean="0">
                <a:latin typeface="Candara" panose="020E0502030303020204" pitchFamily="34" charset="0"/>
              </a:rPr>
              <a:t>SAbM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23555" name="Imagem 30" descr="Marinha_do_Brasil.tif"/>
          <p:cNvPicPr>
            <a:picLocks noChangeAspect="1"/>
          </p:cNvPicPr>
          <p:nvPr/>
        </p:nvPicPr>
        <p:blipFill>
          <a:blip r:embed="rId3">
            <a:lum bright="-22000" contrast="18000"/>
          </a:blip>
          <a:srcRect/>
          <a:stretch>
            <a:fillRect/>
          </a:stretch>
        </p:blipFill>
        <p:spPr bwMode="auto">
          <a:xfrm>
            <a:off x="136525" y="249238"/>
            <a:ext cx="69215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acan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8613" y="6107113"/>
            <a:ext cx="1211262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a 9"/>
          <p:cNvGraphicFramePr/>
          <p:nvPr/>
        </p:nvGraphicFramePr>
        <p:xfrm>
          <a:off x="742108" y="1645197"/>
          <a:ext cx="79296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tângulo 10"/>
          <p:cNvSpPr/>
          <p:nvPr/>
        </p:nvSpPr>
        <p:spPr>
          <a:xfrm>
            <a:off x="468313" y="5060950"/>
            <a:ext cx="1797050" cy="4286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dirty="0">
                <a:latin typeface="Candara" pitchFamily="34" charset="0"/>
              </a:rPr>
              <a:t>Navios/Aeronaves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357438" y="5060950"/>
            <a:ext cx="1357312" cy="4286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dirty="0">
                <a:latin typeface="Candara" pitchFamily="34" charset="0"/>
              </a:rPr>
              <a:t>Logística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830638" y="5060950"/>
            <a:ext cx="1714500" cy="4286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dirty="0">
                <a:latin typeface="Candara" pitchFamily="34" charset="0"/>
              </a:rPr>
              <a:t>Atividade Técnica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643563" y="5060950"/>
            <a:ext cx="3071812" cy="4286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dirty="0">
                <a:latin typeface="Candara" pitchFamily="34" charset="0"/>
              </a:rPr>
              <a:t>Pessoal</a:t>
            </a:r>
          </a:p>
        </p:txBody>
      </p:sp>
      <p:sp>
        <p:nvSpPr>
          <p:cNvPr id="16" name="Texto explicativo em seta para cima 15"/>
          <p:cNvSpPr/>
          <p:nvPr/>
        </p:nvSpPr>
        <p:spPr>
          <a:xfrm>
            <a:off x="409575" y="5535613"/>
            <a:ext cx="1857375" cy="571500"/>
          </a:xfrm>
          <a:prstGeom prst="up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Candara" pitchFamily="34" charset="0"/>
              </a:rPr>
              <a:t>OPERAÇÃO</a:t>
            </a:r>
          </a:p>
        </p:txBody>
      </p:sp>
      <p:sp>
        <p:nvSpPr>
          <p:cNvPr id="17" name="Texto explicativo em seta para cima 16"/>
          <p:cNvSpPr/>
          <p:nvPr/>
        </p:nvSpPr>
        <p:spPr>
          <a:xfrm>
            <a:off x="2357438" y="5522913"/>
            <a:ext cx="6357937" cy="571500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latin typeface="Candara" pitchFamily="34" charset="0"/>
              </a:rPr>
              <a:t>APOIO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803400" y="1695450"/>
            <a:ext cx="5786438" cy="4619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Candara" pitchFamily="34" charset="0"/>
              </a:rPr>
              <a:t>ORGANOGRAMA SIMPLIFICADO DA MB</a:t>
            </a:r>
          </a:p>
        </p:txBody>
      </p:sp>
      <p:pic>
        <p:nvPicPr>
          <p:cNvPr id="23565" name="Imagem 18" descr="Brasao DAbM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29625" y="214313"/>
            <a:ext cx="5794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>
    <a:spDef>
      <a:spPr>
        <a:solidFill>
          <a:schemeClr val="bg2">
            <a:lumMod val="5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catur">
    <a:dk1>
      <a:sysClr val="windowText" lastClr="000000"/>
    </a:dk1>
    <a:lt1>
      <a:sysClr val="window" lastClr="FFFFFF"/>
    </a:lt1>
    <a:dk2>
      <a:srgbClr val="55554A"/>
    </a:dk2>
    <a:lt2>
      <a:srgbClr val="D7DAE1"/>
    </a:lt2>
    <a:accent1>
      <a:srgbClr val="F4680B"/>
    </a:accent1>
    <a:accent2>
      <a:srgbClr val="ABB19F"/>
    </a:accent2>
    <a:accent3>
      <a:srgbClr val="948774"/>
    </a:accent3>
    <a:accent4>
      <a:srgbClr val="7EB8E7"/>
    </a:accent4>
    <a:accent5>
      <a:srgbClr val="E3B651"/>
    </a:accent5>
    <a:accent6>
      <a:srgbClr val="96756C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32116</TotalTime>
  <Words>1302</Words>
  <Application>Microsoft Office PowerPoint</Application>
  <PresentationFormat>Apresentação na tela (4:3)</PresentationFormat>
  <Paragraphs>539</Paragraphs>
  <Slides>49</Slides>
  <Notes>49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65" baseType="lpstr">
      <vt:lpstr>Verdana</vt:lpstr>
      <vt:lpstr>Arial</vt:lpstr>
      <vt:lpstr>Bodoni MT Condensed</vt:lpstr>
      <vt:lpstr>Franklin Gothic Book</vt:lpstr>
      <vt:lpstr>Wingdings</vt:lpstr>
      <vt:lpstr>Courier New</vt:lpstr>
      <vt:lpstr>Times New Roman</vt:lpstr>
      <vt:lpstr>Candara</vt:lpstr>
      <vt:lpstr>Wingdings 2</vt:lpstr>
      <vt:lpstr>Tahoma</vt:lpstr>
      <vt:lpstr>Eras Demi ITC</vt:lpstr>
      <vt:lpstr>Calibri</vt:lpstr>
      <vt:lpstr>Comic Sans MS</vt:lpstr>
      <vt:lpstr>Microsoft YaHei</vt:lpstr>
      <vt:lpstr>Decatur</vt:lpstr>
      <vt:lpstr>Clip</vt:lpstr>
      <vt:lpstr>“O recebimento e a distribuição nas compras centralizadas da Marinha do Brasil”</vt:lpstr>
      <vt:lpstr>Propósito</vt:lpstr>
      <vt:lpstr>Sumário</vt:lpstr>
      <vt:lpstr>Visão Geral do SAbM</vt:lpstr>
      <vt:lpstr>Visão Geral do SAbM</vt:lpstr>
      <vt:lpstr>Visão Geral do SAbM</vt:lpstr>
      <vt:lpstr>Visão Geral do SAbM</vt:lpstr>
      <vt:lpstr>Sumário</vt:lpstr>
      <vt:lpstr>Estrutura do SAbM</vt:lpstr>
      <vt:lpstr>Slide 10</vt:lpstr>
      <vt:lpstr>Estrutura do SAbM</vt:lpstr>
      <vt:lpstr>Sumário</vt:lpstr>
      <vt:lpstr>Slide 13</vt:lpstr>
      <vt:lpstr>Atuação do CCIM</vt:lpstr>
      <vt:lpstr>Atuação do CCIM</vt:lpstr>
      <vt:lpstr>Atuação do CCIM</vt:lpstr>
      <vt:lpstr>Atuação do CCIM</vt:lpstr>
      <vt:lpstr>Atuação do CCIM</vt:lpstr>
      <vt:lpstr>Sumário</vt:lpstr>
      <vt:lpstr>Gerenciando as cadeias</vt:lpstr>
      <vt:lpstr>Gerenciando as cadeias</vt:lpstr>
      <vt:lpstr>Slide 22</vt:lpstr>
      <vt:lpstr>Gerenciando as cadeias</vt:lpstr>
      <vt:lpstr>Slide 24</vt:lpstr>
      <vt:lpstr>Gerenciando as cadeias</vt:lpstr>
      <vt:lpstr>Gerenciando as cadeias</vt:lpstr>
      <vt:lpstr>Sumário</vt:lpstr>
      <vt:lpstr>Recebimento e Distribuição: particularidades</vt:lpstr>
      <vt:lpstr>Recebimento e distribuição: particularidades</vt:lpstr>
      <vt:lpstr>Recebimento e Distribuição: particularidades</vt:lpstr>
      <vt:lpstr>Recebimento e distribuição: particularidades</vt:lpstr>
      <vt:lpstr>Recebimento e distribuição: particularidades</vt:lpstr>
      <vt:lpstr>Recebimento e distribuição: particularidades</vt:lpstr>
      <vt:lpstr>Recebimento e distribuição: particularidades</vt:lpstr>
      <vt:lpstr>Recebimento e distribuição: particularidades</vt:lpstr>
      <vt:lpstr>Recebimento e distribuição: particularidades  </vt:lpstr>
      <vt:lpstr>Recebimento e distribuição: particularidades  </vt:lpstr>
      <vt:lpstr>Recebimento e distribuição: particularidades  </vt:lpstr>
      <vt:lpstr>Recebimento e distribuição: particularidades  </vt:lpstr>
      <vt:lpstr>Recebimento e distribuição: particularidades </vt:lpstr>
      <vt:lpstr>Recebimento e distribuição: particularidades</vt:lpstr>
      <vt:lpstr>Sumário</vt:lpstr>
      <vt:lpstr>Slide 43</vt:lpstr>
      <vt:lpstr>Slide 44</vt:lpstr>
      <vt:lpstr>Slide 45</vt:lpstr>
      <vt:lpstr>Distribuição compartilhada...</vt:lpstr>
      <vt:lpstr>Sumário</vt:lpstr>
      <vt:lpstr>Considerações Finais</vt:lpstr>
      <vt:lpstr>Slide 49</vt:lpstr>
    </vt:vector>
  </TitlesOfParts>
  <Company>Marinha do Brasil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DepMEMRJ</dc:title>
  <dc:creator>CF(IM) VIVEIROS</dc:creator>
  <cp:lastModifiedBy>067.Cap Roberta (OOBT)</cp:lastModifiedBy>
  <cp:revision>2362</cp:revision>
  <cp:lastPrinted>2007-01-18T16:20:24Z</cp:lastPrinted>
  <dcterms:created xsi:type="dcterms:W3CDTF">1999-08-04T21:17:52Z</dcterms:created>
  <dcterms:modified xsi:type="dcterms:W3CDTF">2016-09-19T17:38:25Z</dcterms:modified>
</cp:coreProperties>
</file>