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"/>
  </p:notesMasterIdLst>
  <p:sldIdLst>
    <p:sldId id="2145706976" r:id="rId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S Tito (ASOCEA)" initials="" lastIdx="3" clrIdx="0"/>
  <p:cmAuthor id="2" name="1S MARTINS (ASOCEA)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BFBFBF"/>
    <a:srgbClr val="17375E"/>
    <a:srgbClr val="254061"/>
    <a:srgbClr val="18F442"/>
    <a:srgbClr val="EC041A"/>
    <a:srgbClr val="0080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6" autoAdjust="0"/>
    <p:restoredTop sz="94206" autoAdjust="0"/>
  </p:normalViewPr>
  <p:slideViewPr>
    <p:cSldViewPr>
      <p:cViewPr varScale="1">
        <p:scale>
          <a:sx n="117" d="100"/>
          <a:sy n="117" d="100"/>
        </p:scale>
        <p:origin x="128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304C3EF-94CE-A4F1-794E-8EF348CEFE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AD5410E-A911-A393-4564-E986875D5A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0D6876-F61A-467E-BA5B-BE4BFB765979}" type="datetimeFigureOut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D23C24D-2D84-B3C5-4A9B-6A388352B7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9702BE8-3036-127D-F675-076791AF4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E2E06B-7869-773B-81C8-7BCC3734A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E1E00E-F88C-464C-E64B-E83D63708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FC4EAF-9A61-4AC9-A05A-A054D95A32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7">
            <a:extLst>
              <a:ext uri="{FF2B5EF4-FFF2-40B4-BE49-F238E27FC236}">
                <a16:creationId xmlns:a16="http://schemas.microsoft.com/office/drawing/2014/main" id="{F94FC19C-1196-F0FE-9CF6-649F2621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B9745AB-93A8-4EB3-9F10-09A35D11815A}" type="slidenum">
              <a:rPr lang="pt-BR" altLang="pt-BR" sz="1200" b="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1</a:t>
            </a:fld>
            <a:endParaRPr lang="pt-BR" altLang="pt-BR" sz="12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Espaço Reservado para Imagem de Slide 1">
            <a:extLst>
              <a:ext uri="{FF2B5EF4-FFF2-40B4-BE49-F238E27FC236}">
                <a16:creationId xmlns:a16="http://schemas.microsoft.com/office/drawing/2014/main" id="{F1CA7C44-9B5A-808A-0D3A-C7102FC218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27652" name="Espaço Reservado para Anotações 2">
            <a:extLst>
              <a:ext uri="{FF2B5EF4-FFF2-40B4-BE49-F238E27FC236}">
                <a16:creationId xmlns:a16="http://schemas.microsoft.com/office/drawing/2014/main" id="{2F2E324F-56C3-EA1D-584A-6CBF7CF801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24325"/>
          </a:xfr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680" tIns="4680" rIns="4680" bIns="468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653" name="Espaço Reservado para Número de Slide 3_0">
            <a:extLst>
              <a:ext uri="{FF2B5EF4-FFF2-40B4-BE49-F238E27FC236}">
                <a16:creationId xmlns:a16="http://schemas.microsoft.com/office/drawing/2014/main" id="{C724BE75-E0B7-7C98-4A86-70A48A047D85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 anchor="b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hangingPunct="1"/>
            <a:fld id="{BE1F2F89-C5BC-46ED-9542-91431928F15E}" type="slidenum">
              <a:rPr lang="pt-BR" altLang="pt-BR" sz="1300" b="0">
                <a:solidFill>
                  <a:srgbClr val="000000"/>
                </a:solidFill>
                <a:latin typeface="Calibri" panose="020F0502020204030204" pitchFamily="34" charset="0"/>
              </a:rPr>
              <a:pPr algn="r" hangingPunct="1"/>
              <a:t>1</a:t>
            </a:fld>
            <a:endParaRPr lang="pt-BR" altLang="pt-BR" sz="13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2E23F7-90CA-1601-A158-D3B4FAE0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7BA-DB92-4938-8601-4138AB9D009C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196818-21E8-B9C3-B1F3-6237783C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EE9117-0FF6-9F11-ADC8-6FA875BF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361A-3530-4C1D-981F-8158114B2A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93474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EF8B5-9F05-6647-F352-D9A2274B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96E1-86D3-4E16-823E-599F6B787782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BF4E5-451C-F296-62B5-E7404780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E676EC-4891-29B1-3CAC-5739D9B5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F6E9-1212-44B3-99EE-CEE80EFD68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30084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5492F-CB5D-17D5-44A4-401EF444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8048-560F-460C-9095-4757021D783D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F11A53-6B41-9175-C096-F2C83FBF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C78284-E5AD-F6A1-9A73-1FDE178D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790E-B3B9-489B-B0CC-30ECA1E8FA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703953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8FC56E-256F-F72E-6E76-7431C3B34C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5D63BCC8-4B6E-DB41-F6F7-10D085F3D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40000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07BDF2-0671-F317-5637-6C95B93398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6390A0F9-403B-94C2-3FBC-8423CB572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61190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71F0C-9D09-3792-92D7-25F43B5738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49844154-C417-C39F-A501-48AD770C0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45292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4A4EDD8-88CA-3F02-9C9E-0F11791615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8576DBCE-9798-64DF-95EF-275978A5F1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82400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A9C8911-1A02-6F3C-9A4E-F453D3A500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>
            <a:extLst>
              <a:ext uri="{FF2B5EF4-FFF2-40B4-BE49-F238E27FC236}">
                <a16:creationId xmlns:a16="http://schemas.microsoft.com/office/drawing/2014/main" id="{EEFB2DEE-D2A8-FB18-A9A9-49132EE1B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80063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59FA468-9C03-ED8A-BCEF-87DDFAD8B8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>
            <a:extLst>
              <a:ext uri="{FF2B5EF4-FFF2-40B4-BE49-F238E27FC236}">
                <a16:creationId xmlns:a16="http://schemas.microsoft.com/office/drawing/2014/main" id="{8658CF2E-0DBF-E937-B6F0-4903B8FEA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96084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355C4D-A336-C55B-1426-FB6974F826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682FB9EF-0EAB-4521-0F2F-24CAE81A33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5087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DBDB14B-0530-990A-709C-263C223E47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DB6AF2FC-C8C4-F3A3-E93F-0890FA214D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4245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51C5B7-09C4-F0A5-14F1-A4BE60B4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7F6E-8224-4F56-8B49-AC8E01C03D0F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6E0EA-D969-C608-8C48-B6207AA1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955F58-1713-268C-FEC9-FD50EA96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95B5-EEE7-4EDA-A4DD-3A5A67695D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275877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EE52253-B7FB-18AA-4989-83E6F696DA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85FE949D-AE16-EF07-024A-7A9C30059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59311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66108-A9E2-CE15-AF62-B44F826214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82DAC905-75F8-2733-8B7B-8807D931E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641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5DC82-43A0-4DC3-7231-2C652F33CB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9941CA36-F1FA-3F8D-8473-4F22A3D2D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98469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4BEE1E0-C68E-A9F3-7629-44D4A1C6F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7CA017BA-1CB8-854A-C3D0-420CF3111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635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135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8EAD42-6F82-5281-3AB5-35EEBE39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EA52-D50D-42CD-9758-45B244F75118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842437-0A68-2C22-D5E6-F4285F91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EC36DD-CECC-BED3-3EEE-0CFECCBF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58B8-0CFC-42B6-96DA-B9E125FBB6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363946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8282361-D9B3-69E2-5B71-3AA7F777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21D7-D996-498E-8EB9-F04987F8DA63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0C0AFDC-3B0B-8BF9-0E99-C33F37FD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7AEAE41-9A7C-2CD0-3875-6B423F21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7A48-FA43-4E77-A1C5-15B4736D85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17231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1E1580B-4B76-D53A-C627-0B31FA20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7093-FCDD-46F1-83F0-22DB8370ABAF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0188C4A-C804-5CD7-8502-5F7F85BF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F4BB35E-C935-1155-2E6E-4FF6B8C7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4C65-D738-483D-8CEE-C94E363C84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18440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CE5764A-9A75-B0DD-E5F2-1D2EE406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4A46-F6F9-44C9-9B46-049155254B01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1003F43-DCBB-111A-041E-A85CF2AA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5A2DBB4-9354-F32C-84CB-9A0C36CA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49FD-383C-4984-8FA5-A12984BF0E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030519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1686659-EF81-CC98-D201-552ED891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7771-B42B-4A7E-BA3B-853D1DA62908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A1CB74FF-4D29-E2D2-C724-CC406733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207C6A6-4C6C-1D4A-F9B2-F1293845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6B61-21BA-44D7-BEE8-ACF5886646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31917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E7AE72D-2E39-5276-46E5-6148AF97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3734-734E-4C20-A227-1B4EF7DD954A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8958D29-50D8-1AB2-D654-CF73C1DE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D8B068F-1ED8-BD5F-061A-C8A63236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562F-FCFF-47C3-A68E-E0DF385EBA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02768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25B3BC8-894B-D2B2-E6BA-5FF62BD3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6111-87A5-4DA1-A108-10B52340F755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E01B960-B286-1633-2368-F89A14D7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664B53A-A8E7-E1D8-F1F5-2E7C0DC9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6120-E029-40E1-92B6-BF9C2BF7C3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6077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9FFA990-7328-8399-53FA-6832B14B6D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49B78B0-7A40-C9F3-0E4A-14029348D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9EA053-F3AA-EC32-7681-D1EBFA146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6206F9-8193-40EB-B360-0718AF186F5D}" type="datetime1">
              <a:rPr lang="pt-BR"/>
              <a:pPr>
                <a:defRPr/>
              </a:pPr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3A731F-428F-ADB8-2F2E-9C6C624A4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21A9DD-9C35-8D26-8CB0-7DFDCC629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F0825F-AEA2-420B-935D-C3A330BDB9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0" r:id="rId1"/>
    <p:sldLayoutId id="2147488951" r:id="rId2"/>
    <p:sldLayoutId id="2147488952" r:id="rId3"/>
    <p:sldLayoutId id="2147488953" r:id="rId4"/>
    <p:sldLayoutId id="2147488954" r:id="rId5"/>
    <p:sldLayoutId id="2147488955" r:id="rId6"/>
    <p:sldLayoutId id="2147488956" r:id="rId7"/>
    <p:sldLayoutId id="2147488957" r:id="rId8"/>
    <p:sldLayoutId id="2147488958" r:id="rId9"/>
    <p:sldLayoutId id="2147488959" r:id="rId10"/>
    <p:sldLayoutId id="2147488960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2E91286B-B88E-8A05-A608-EAED13680F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7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2051" name="Picture 4" descr="emblema ASOCEA - COR">
            <a:extLst>
              <a:ext uri="{FF2B5EF4-FFF2-40B4-BE49-F238E27FC236}">
                <a16:creationId xmlns:a16="http://schemas.microsoft.com/office/drawing/2014/main" id="{0CFC34D7-264A-1AE1-859A-A8E286A530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62" r:id="rId1"/>
    <p:sldLayoutId id="2147488963" r:id="rId2"/>
    <p:sldLayoutId id="2147488964" r:id="rId3"/>
    <p:sldLayoutId id="2147488965" r:id="rId4"/>
    <p:sldLayoutId id="2147488966" r:id="rId5"/>
    <p:sldLayoutId id="2147488967" r:id="rId6"/>
    <p:sldLayoutId id="2147488968" r:id="rId7"/>
    <p:sldLayoutId id="2147488969" r:id="rId8"/>
    <p:sldLayoutId id="2147488970" r:id="rId9"/>
    <p:sldLayoutId id="2147488971" r:id="rId10"/>
    <p:sldLayoutId id="2147488972" r:id="rId11"/>
    <p:sldLayoutId id="2147488973" r:id="rId12"/>
    <p:sldLayoutId id="21474889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DOM ASOCEA NOVO FINAL">
            <a:extLst>
              <a:ext uri="{FF2B5EF4-FFF2-40B4-BE49-F238E27FC236}">
                <a16:creationId xmlns:a16="http://schemas.microsoft.com/office/drawing/2014/main" id="{974735BE-1C09-0655-3412-32E085368F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-17463"/>
            <a:ext cx="10604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m 8">
            <a:extLst>
              <a:ext uri="{FF2B5EF4-FFF2-40B4-BE49-F238E27FC236}">
                <a16:creationId xmlns:a16="http://schemas.microsoft.com/office/drawing/2014/main" id="{C5BA4C5C-0140-B770-EA28-A2432CAAE8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tângulo de cantos arredondados 29">
            <a:extLst>
              <a:ext uri="{FF2B5EF4-FFF2-40B4-BE49-F238E27FC236}">
                <a16:creationId xmlns:a16="http://schemas.microsoft.com/office/drawing/2014/main" id="{F48ADDDF-D8F5-26B0-625B-8D3FB35E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045" y="393669"/>
            <a:ext cx="6480719" cy="39989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algn="ctr">
            <a:solidFill>
              <a:srgbClr val="A6A6A6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ASOCEA E O PROCESSO DE INSPEÇÃO</a:t>
            </a:r>
          </a:p>
        </p:txBody>
      </p:sp>
      <p:sp>
        <p:nvSpPr>
          <p:cNvPr id="26663" name="Retângulo 34_0">
            <a:extLst>
              <a:ext uri="{FF2B5EF4-FFF2-40B4-BE49-F238E27FC236}">
                <a16:creationId xmlns:a16="http://schemas.microsoft.com/office/drawing/2014/main" id="{4F73968F-9B8F-A902-2EC9-01B012E93F07}"/>
              </a:ext>
            </a:extLst>
          </p:cNvPr>
          <p:cNvSpPr>
            <a:spLocks/>
          </p:cNvSpPr>
          <p:nvPr/>
        </p:nvSpPr>
        <p:spPr bwMode="auto">
          <a:xfrm>
            <a:off x="0" y="1144588"/>
            <a:ext cx="9144000" cy="123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C5D98"/>
              </a:gs>
              <a:gs pos="100000">
                <a:srgbClr val="3A7CCB"/>
              </a:gs>
            </a:gsLst>
            <a:lin ang="16200000"/>
          </a:gradFill>
          <a:ln w="9360">
            <a:solidFill>
              <a:srgbClr val="4A7EBB"/>
            </a:solidFill>
            <a:prstDash val="solid"/>
            <a:miter lim="800000"/>
            <a:headEnd/>
            <a:tailEnd/>
          </a:ln>
          <a:effectLst>
            <a:outerShdw dist="23040" dir="5400000" algn="tl" rotWithShape="0">
              <a:srgbClr val="000000">
                <a:alpha val="34998"/>
              </a:srgbClr>
            </a:outerShdw>
          </a:effectLst>
        </p:spPr>
        <p:txBody>
          <a:bodyPr lIns="90000" tIns="46800" rIns="90000" bIns="46800" anchor="ctr"/>
          <a:lstStyle/>
          <a:p>
            <a:endParaRPr lang="pt-B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DF602-FA45-2C46-D99A-BC6634304E60}"/>
              </a:ext>
            </a:extLst>
          </p:cNvPr>
          <p:cNvSpPr txBox="1"/>
          <p:nvPr/>
        </p:nvSpPr>
        <p:spPr bwMode="auto">
          <a:xfrm>
            <a:off x="5379668" y="1290927"/>
            <a:ext cx="3500462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REGULAMENTAÇÃO NACIONAL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DECEA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5687E9-0148-A027-D341-609058B78183}"/>
              </a:ext>
            </a:extLst>
          </p:cNvPr>
          <p:cNvSpPr txBox="1"/>
          <p:nvPr/>
        </p:nvSpPr>
        <p:spPr bwMode="auto">
          <a:xfrm>
            <a:off x="312455" y="1842794"/>
            <a:ext cx="371477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PROTOCOLOS DE INSPEÇÃO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89FDA-2629-7817-588E-2BDE70E2C78E}"/>
              </a:ext>
            </a:extLst>
          </p:cNvPr>
          <p:cNvSpPr txBox="1"/>
          <p:nvPr/>
        </p:nvSpPr>
        <p:spPr bwMode="auto">
          <a:xfrm>
            <a:off x="337912" y="3151300"/>
            <a:ext cx="3669979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AVALIAÇÃO DO PROVEDOR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 SERVIÇOS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14F649B-42A3-7D4F-B7F1-E4FEC7E33AA0}"/>
              </a:ext>
            </a:extLst>
          </p:cNvPr>
          <p:cNvSpPr txBox="1"/>
          <p:nvPr/>
        </p:nvSpPr>
        <p:spPr bwMode="auto">
          <a:xfrm>
            <a:off x="348173" y="5178758"/>
            <a:ext cx="3643338" cy="101565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RELATÓRIO DE INSPEÇÃO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E PLANO DE AÇÕES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CORRETIVAS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F5D09C8-77EE-87FB-4D9D-0340D96749EA}"/>
              </a:ext>
            </a:extLst>
          </p:cNvPr>
          <p:cNvSpPr txBox="1"/>
          <p:nvPr/>
        </p:nvSpPr>
        <p:spPr bwMode="auto">
          <a:xfrm>
            <a:off x="5199189" y="4910326"/>
            <a:ext cx="87139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DECEA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B2DF3CE3-37C9-29A7-3602-7655B7A74989}"/>
              </a:ext>
            </a:extLst>
          </p:cNvPr>
          <p:cNvSpPr/>
          <p:nvPr/>
        </p:nvSpPr>
        <p:spPr bwMode="auto">
          <a:xfrm>
            <a:off x="5437499" y="3178206"/>
            <a:ext cx="3143250" cy="119935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1588" indent="-1588" algn="just" eaLnBrk="1" hangingPunct="1"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APERFEIÇOAMENTO </a:t>
            </a:r>
            <a:endParaRPr lang="pt-BR" sz="1800" dirty="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5" name="Curved Up Arrow 8">
            <a:extLst>
              <a:ext uri="{FF2B5EF4-FFF2-40B4-BE49-F238E27FC236}">
                <a16:creationId xmlns:a16="http://schemas.microsoft.com/office/drawing/2014/main" id="{65841B8B-CCBA-5EF0-D3C7-1525321A51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79458" y="2748772"/>
            <a:ext cx="3889670" cy="2077712"/>
          </a:xfrm>
          <a:prstGeom prst="curvedUpArrow">
            <a:avLst>
              <a:gd name="adj1" fmla="val 24977"/>
              <a:gd name="adj2" fmla="val 48767"/>
              <a:gd name="adj3" fmla="val 25000"/>
            </a:avLst>
          </a:prstGeom>
          <a:solidFill>
            <a:srgbClr val="3366CC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717550" indent="95250" eaLnBrk="1" hangingPunct="1">
              <a:tabLst>
                <a:tab pos="704850" algn="l"/>
              </a:tabLst>
            </a:pPr>
            <a:endParaRPr lang="pt-BR" altLang="pt-BR">
              <a:cs typeface="Arial" pitchFamily="34" charset="0"/>
            </a:endParaRPr>
          </a:p>
        </p:txBody>
      </p:sp>
      <p:cxnSp>
        <p:nvCxnSpPr>
          <p:cNvPr id="16" name="Shape 10">
            <a:extLst>
              <a:ext uri="{FF2B5EF4-FFF2-40B4-BE49-F238E27FC236}">
                <a16:creationId xmlns:a16="http://schemas.microsoft.com/office/drawing/2014/main" id="{37B902D9-2CCC-FCF0-D39C-30D117CE622D}"/>
              </a:ext>
            </a:extLst>
          </p:cNvPr>
          <p:cNvCxnSpPr>
            <a:cxnSpLocks noChangeShapeType="1"/>
            <a:stCxn id="3" idx="1"/>
            <a:endCxn id="4" idx="0"/>
          </p:cNvCxnSpPr>
          <p:nvPr/>
        </p:nvCxnSpPr>
        <p:spPr bwMode="auto">
          <a:xfrm rot="10800000" flipV="1">
            <a:off x="2169844" y="1644870"/>
            <a:ext cx="3209825" cy="197924"/>
          </a:xfrm>
          <a:prstGeom prst="bentConnector2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7" name="Shape 12">
            <a:extLst>
              <a:ext uri="{FF2B5EF4-FFF2-40B4-BE49-F238E27FC236}">
                <a16:creationId xmlns:a16="http://schemas.microsoft.com/office/drawing/2014/main" id="{194B9475-F7D5-E1F4-91E1-796AF31CDD02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 rot="16200000" flipH="1">
            <a:off x="1717174" y="2695572"/>
            <a:ext cx="908396" cy="3059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" name="Shape 12">
            <a:extLst>
              <a:ext uri="{FF2B5EF4-FFF2-40B4-BE49-F238E27FC236}">
                <a16:creationId xmlns:a16="http://schemas.microsoft.com/office/drawing/2014/main" id="{C557418C-78ED-58FF-545F-0AE2CBECAA75}"/>
              </a:ext>
            </a:extLst>
          </p:cNvPr>
          <p:cNvCxnSpPr>
            <a:cxnSpLocks noChangeShapeType="1"/>
            <a:stCxn id="5" idx="2"/>
            <a:endCxn id="9" idx="0"/>
          </p:cNvCxnSpPr>
          <p:nvPr/>
        </p:nvCxnSpPr>
        <p:spPr bwMode="auto">
          <a:xfrm rot="5400000">
            <a:off x="1511586" y="4517442"/>
            <a:ext cx="1319572" cy="306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9" name="Shape 12">
            <a:extLst>
              <a:ext uri="{FF2B5EF4-FFF2-40B4-BE49-F238E27FC236}">
                <a16:creationId xmlns:a16="http://schemas.microsoft.com/office/drawing/2014/main" id="{FD85C2D0-368A-0A86-C79C-752294F2262E}"/>
              </a:ext>
            </a:extLst>
          </p:cNvPr>
          <p:cNvCxnSpPr>
            <a:cxnSpLocks noChangeShapeType="1"/>
            <a:stCxn id="9" idx="3"/>
            <a:endCxn id="11" idx="1"/>
          </p:cNvCxnSpPr>
          <p:nvPr/>
        </p:nvCxnSpPr>
        <p:spPr bwMode="auto">
          <a:xfrm flipV="1">
            <a:off x="3991511" y="5110381"/>
            <a:ext cx="1207678" cy="576205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20" name="Texto Explicativo: Seta para Baixo 19">
            <a:extLst>
              <a:ext uri="{FF2B5EF4-FFF2-40B4-BE49-F238E27FC236}">
                <a16:creationId xmlns:a16="http://schemas.microsoft.com/office/drawing/2014/main" id="{CE039371-406F-1546-46B3-E72EDCE29FBE}"/>
              </a:ext>
            </a:extLst>
          </p:cNvPr>
          <p:cNvSpPr/>
          <p:nvPr/>
        </p:nvSpPr>
        <p:spPr>
          <a:xfrm rot="20639837">
            <a:off x="574855" y="2375969"/>
            <a:ext cx="1303770" cy="843984"/>
          </a:xfrm>
          <a:prstGeom prst="downArrowCallou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PRÉ-INSPEÇÃO</a:t>
            </a:r>
          </a:p>
        </p:txBody>
      </p:sp>
      <p:sp>
        <p:nvSpPr>
          <p:cNvPr id="21" name="Texto Explicativo: Seta para Baixo 20">
            <a:extLst>
              <a:ext uri="{FF2B5EF4-FFF2-40B4-BE49-F238E27FC236}">
                <a16:creationId xmlns:a16="http://schemas.microsoft.com/office/drawing/2014/main" id="{D48D551F-53E1-6685-3ADA-E634DB19AC81}"/>
              </a:ext>
            </a:extLst>
          </p:cNvPr>
          <p:cNvSpPr/>
          <p:nvPr/>
        </p:nvSpPr>
        <p:spPr>
          <a:xfrm rot="947494">
            <a:off x="2529641" y="2380687"/>
            <a:ext cx="1217456" cy="805818"/>
          </a:xfrm>
          <a:prstGeom prst="downArrowCallou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LOCAL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8B35FC5-8A8E-7828-10D8-37E6DFA6CDEA}"/>
              </a:ext>
            </a:extLst>
          </p:cNvPr>
          <p:cNvSpPr/>
          <p:nvPr/>
        </p:nvSpPr>
        <p:spPr>
          <a:xfrm rot="20639837">
            <a:off x="556956" y="4290277"/>
            <a:ext cx="1453018" cy="836073"/>
          </a:xfrm>
          <a:prstGeom prst="downArrowCallou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PÓS-INSPEÇÃO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6FF8838E-EDD1-EC6A-E4B4-08446EA0268E}"/>
              </a:ext>
            </a:extLst>
          </p:cNvPr>
          <p:cNvSpPr txBox="1"/>
          <p:nvPr/>
        </p:nvSpPr>
        <p:spPr bwMode="auto">
          <a:xfrm>
            <a:off x="5221475" y="5479511"/>
            <a:ext cx="1263679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REGIONAL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AD357328-76D4-3006-8702-ABFFDA57D9CD}"/>
              </a:ext>
            </a:extLst>
          </p:cNvPr>
          <p:cNvSpPr txBox="1"/>
          <p:nvPr/>
        </p:nvSpPr>
        <p:spPr bwMode="auto">
          <a:xfrm>
            <a:off x="5209103" y="6048696"/>
            <a:ext cx="179908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INSPECIONADO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cxnSp>
        <p:nvCxnSpPr>
          <p:cNvPr id="25" name="Shape 12">
            <a:extLst>
              <a:ext uri="{FF2B5EF4-FFF2-40B4-BE49-F238E27FC236}">
                <a16:creationId xmlns:a16="http://schemas.microsoft.com/office/drawing/2014/main" id="{CE0EB52F-76D6-D27C-D816-3D1DB8443B81}"/>
              </a:ext>
            </a:extLst>
          </p:cNvPr>
          <p:cNvCxnSpPr>
            <a:cxnSpLocks noChangeShapeType="1"/>
            <a:stCxn id="9" idx="3"/>
            <a:endCxn id="24" idx="1"/>
          </p:cNvCxnSpPr>
          <p:nvPr/>
        </p:nvCxnSpPr>
        <p:spPr bwMode="auto">
          <a:xfrm>
            <a:off x="3991511" y="5686586"/>
            <a:ext cx="1217592" cy="562165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26" name="Shape 12">
            <a:extLst>
              <a:ext uri="{FF2B5EF4-FFF2-40B4-BE49-F238E27FC236}">
                <a16:creationId xmlns:a16="http://schemas.microsoft.com/office/drawing/2014/main" id="{67AD3431-DF51-E463-EE2A-0FEA5BB95B7C}"/>
              </a:ext>
            </a:extLst>
          </p:cNvPr>
          <p:cNvCxnSpPr>
            <a:cxnSpLocks noChangeShapeType="1"/>
            <a:stCxn id="9" idx="3"/>
            <a:endCxn id="23" idx="1"/>
          </p:cNvCxnSpPr>
          <p:nvPr/>
        </p:nvCxnSpPr>
        <p:spPr bwMode="auto">
          <a:xfrm flipV="1">
            <a:off x="3991511" y="5679566"/>
            <a:ext cx="1229964" cy="702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27" name="Texto Explicativo: Seta para Baixo 26">
            <a:extLst>
              <a:ext uri="{FF2B5EF4-FFF2-40B4-BE49-F238E27FC236}">
                <a16:creationId xmlns:a16="http://schemas.microsoft.com/office/drawing/2014/main" id="{28F5111B-67C7-069D-A5EE-A4A1D3353700}"/>
              </a:ext>
            </a:extLst>
          </p:cNvPr>
          <p:cNvSpPr/>
          <p:nvPr/>
        </p:nvSpPr>
        <p:spPr>
          <a:xfrm rot="20943985">
            <a:off x="6781591" y="4439642"/>
            <a:ext cx="1088433" cy="676405"/>
          </a:xfrm>
          <a:prstGeom prst="downArrowCallout">
            <a:avLst>
              <a:gd name="adj1" fmla="val 25232"/>
              <a:gd name="adj2" fmla="val 24608"/>
              <a:gd name="adj3" fmla="val 25000"/>
              <a:gd name="adj4" fmla="val 64977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FICHA DE CRÍTICAS</a:t>
            </a:r>
          </a:p>
        </p:txBody>
      </p:sp>
      <p:pic>
        <p:nvPicPr>
          <p:cNvPr id="28" name="Imagem 15" descr="Logotipo&#10;&#10;Descrição gerada automaticamente">
            <a:extLst>
              <a:ext uri="{FF2B5EF4-FFF2-40B4-BE49-F238E27FC236}">
                <a16:creationId xmlns:a16="http://schemas.microsoft.com/office/drawing/2014/main" id="{252558C8-EB1E-DA89-A9BD-62FA1DA5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0641" y="1977078"/>
            <a:ext cx="1196869" cy="14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110290</TotalTime>
  <Words>39</Words>
  <Application>Microsoft Office PowerPoint</Application>
  <PresentationFormat>Apresentação na tela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Arial Rounded MT Bold</vt:lpstr>
      <vt:lpstr>Calibri</vt:lpstr>
      <vt:lpstr>Times New Roman</vt:lpstr>
      <vt:lpstr>VAGRounded BT</vt:lpstr>
      <vt:lpstr>Verdana</vt:lpstr>
      <vt:lpstr>Tema do Office</vt:lpstr>
      <vt:lpstr>9_Default Design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MJ Erick (ASOCEA)</dc:creator>
  <cp:lastModifiedBy>CL Santana (ASOCEA)</cp:lastModifiedBy>
  <cp:revision>741</cp:revision>
  <dcterms:created xsi:type="dcterms:W3CDTF">2013-07-02T18:33:08Z</dcterms:created>
  <dcterms:modified xsi:type="dcterms:W3CDTF">2025-03-19T16:17:49Z</dcterms:modified>
</cp:coreProperties>
</file>