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42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678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27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31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63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52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9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55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43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89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96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9DCBF-18DC-4585-83E7-18BBFA4B60A7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6B87A-92C1-4725-8624-1FB8E3ABF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01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8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9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82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23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3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1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4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4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4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4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5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5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63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9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5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1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7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56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0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56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3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70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9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3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45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2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61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Ricardo Grazziotin Gomes</dc:creator>
  <cp:lastModifiedBy>Ten Heloise - CR4</cp:lastModifiedBy>
  <cp:revision>3</cp:revision>
  <dcterms:created xsi:type="dcterms:W3CDTF">2019-11-19T14:37:26Z</dcterms:created>
  <dcterms:modified xsi:type="dcterms:W3CDTF">2019-11-19T16:10:09Z</dcterms:modified>
</cp:coreProperties>
</file>